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2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0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4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2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7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8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6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1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AE26-697B-49E5-892B-9E8ACA4103E6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D4AC-D634-44E4-8CB1-C2A8C85085B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88973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oge.sdamgia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4A997-B780-4B93-BEE7-4A48711A0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058400" cy="3290611"/>
          </a:xfrm>
        </p:spPr>
        <p:txBody>
          <a:bodyPr>
            <a:normAutofit/>
          </a:bodyPr>
          <a:lstStyle/>
          <a:p>
            <a:r>
              <a:rPr lang="ru-RU" b="1" dirty="0"/>
              <a:t>Разбор варианта ОГЭ математика 9 класс</a:t>
            </a:r>
            <a:br>
              <a:rPr lang="ru-RU" b="1" dirty="0"/>
            </a:br>
            <a:br>
              <a:rPr lang="ru-RU" dirty="0"/>
            </a:br>
            <a:r>
              <a:rPr lang="ru-RU" sz="5300" dirty="0"/>
              <a:t>Вариант   </a:t>
            </a:r>
            <a:r>
              <a:rPr lang="ru-RU" sz="4000" dirty="0"/>
              <a:t>из банка заданий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807473-6DE7-42B1-8AE2-AAD8280DE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2974"/>
            <a:ext cx="9144000" cy="844826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12043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Задание 8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2D56F7-FEAA-4B53-92EF-6415D1C96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9" t="23188" r="21739" b="11305"/>
          <a:stretch/>
        </p:blipFill>
        <p:spPr>
          <a:xfrm>
            <a:off x="3697356" y="125447"/>
            <a:ext cx="8218522" cy="64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6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9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1335F2-EC0D-4462-85F3-3A3B42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1" t="22609" r="21497" b="51498"/>
          <a:stretch/>
        </p:blipFill>
        <p:spPr>
          <a:xfrm>
            <a:off x="568460" y="1550504"/>
            <a:ext cx="11540071" cy="40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Задание 10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AAC86D-75D6-424D-AA20-D04F19C0B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57" t="24652" r="23792" b="7537"/>
          <a:stretch/>
        </p:blipFill>
        <p:spPr>
          <a:xfrm>
            <a:off x="4644131" y="274638"/>
            <a:ext cx="7250453" cy="63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503"/>
            <a:ext cx="10515600" cy="997085"/>
          </a:xfrm>
        </p:spPr>
        <p:txBody>
          <a:bodyPr/>
          <a:lstStyle/>
          <a:p>
            <a:r>
              <a:rPr lang="ru-RU" dirty="0"/>
              <a:t>Задание 11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A83D93-89A4-4D62-93F8-404D74B49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1" t="22608" r="21981" b="38358"/>
          <a:stretch/>
        </p:blipFill>
        <p:spPr>
          <a:xfrm>
            <a:off x="157190" y="947530"/>
            <a:ext cx="11877620" cy="59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86836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Задание 12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FFCE6F-9C32-45FA-BB9C-D2AF245E0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3" t="26621" r="29437" b="33720"/>
          <a:stretch/>
        </p:blipFill>
        <p:spPr>
          <a:xfrm>
            <a:off x="1552082" y="583096"/>
            <a:ext cx="10639918" cy="62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13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59A390-FB8C-4AB0-BFA1-2DA8F484E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3" t="22609" r="21376" b="44154"/>
          <a:stretch/>
        </p:blipFill>
        <p:spPr>
          <a:xfrm>
            <a:off x="238539" y="1404929"/>
            <a:ext cx="12078891" cy="48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1391"/>
          </a:xfrm>
        </p:spPr>
        <p:txBody>
          <a:bodyPr>
            <a:normAutofit/>
          </a:bodyPr>
          <a:lstStyle/>
          <a:p>
            <a:r>
              <a:rPr lang="ru-RU" dirty="0"/>
              <a:t>Задание 14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FCAD40-3D4C-40E4-9151-E0049F02C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3" t="22995" r="26208" b="35652"/>
          <a:stretch/>
        </p:blipFill>
        <p:spPr>
          <a:xfrm>
            <a:off x="543339" y="717928"/>
            <a:ext cx="11648661" cy="62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Задание 15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3C0F88-DF60-468D-BA74-1D8702566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3" t="24652" r="21497" b="7537"/>
          <a:stretch/>
        </p:blipFill>
        <p:spPr>
          <a:xfrm>
            <a:off x="4472610" y="455278"/>
            <a:ext cx="7593496" cy="62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4157"/>
          </a:xfrm>
        </p:spPr>
        <p:txBody>
          <a:bodyPr>
            <a:normAutofit/>
          </a:bodyPr>
          <a:lstStyle/>
          <a:p>
            <a:r>
              <a:rPr lang="ru-RU" dirty="0"/>
              <a:t>Задание 16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8A0322-A5FC-4470-A659-618138006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0" t="22802" r="21860" b="31787"/>
          <a:stretch/>
        </p:blipFill>
        <p:spPr>
          <a:xfrm>
            <a:off x="824469" y="735114"/>
            <a:ext cx="11367531" cy="62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8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46163"/>
          </a:xfrm>
        </p:spPr>
        <p:txBody>
          <a:bodyPr/>
          <a:lstStyle/>
          <a:p>
            <a:r>
              <a:rPr lang="ru-RU" dirty="0"/>
              <a:t>Задание 17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58514D-4825-4AE2-BB95-4CE158DE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3" t="32850" r="21497" b="23865"/>
          <a:stretch/>
        </p:blipFill>
        <p:spPr>
          <a:xfrm>
            <a:off x="1113187" y="1046163"/>
            <a:ext cx="11078813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7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787ED8-BB7F-41A8-B98F-BB9E218C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План: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r>
              <a:rPr lang="ru-RU" dirty="0"/>
              <a:t>1 часть – 1 - 20 заданий с кратким ответом.</a:t>
            </a:r>
          </a:p>
          <a:p>
            <a:r>
              <a:rPr lang="ru-RU" dirty="0"/>
              <a:t>2 часть – 21 – 26 задания с подробным решением.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293309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76592"/>
          </a:xfrm>
        </p:spPr>
        <p:txBody>
          <a:bodyPr>
            <a:normAutofit/>
          </a:bodyPr>
          <a:lstStyle/>
          <a:p>
            <a:r>
              <a:rPr lang="ru-RU" dirty="0"/>
              <a:t>Задание 18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C70D50-278C-4651-ABCB-7EE6FCE15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0" t="23188" r="21739" b="32174"/>
          <a:stretch/>
        </p:blipFill>
        <p:spPr>
          <a:xfrm>
            <a:off x="1205948" y="876592"/>
            <a:ext cx="11092069" cy="59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0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19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DBB95F-2E60-4F8E-A8A7-5E64B8B2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1" t="24652" r="21739" b="41450"/>
          <a:stretch/>
        </p:blipFill>
        <p:spPr>
          <a:xfrm>
            <a:off x="771482" y="1961527"/>
            <a:ext cx="10983196" cy="48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504"/>
            <a:ext cx="10972800" cy="819905"/>
          </a:xfrm>
        </p:spPr>
        <p:txBody>
          <a:bodyPr/>
          <a:lstStyle/>
          <a:p>
            <a:r>
              <a:rPr lang="ru-RU" dirty="0"/>
              <a:t>Задание 20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72D377-D30A-4326-9641-553E72584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1" t="22416" r="21739" b="34879"/>
          <a:stretch/>
        </p:blipFill>
        <p:spPr>
          <a:xfrm>
            <a:off x="609600" y="852686"/>
            <a:ext cx="11633317" cy="60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8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365126"/>
            <a:ext cx="11926957" cy="306387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2 часть</a:t>
            </a:r>
            <a:br>
              <a:rPr lang="ru-RU" sz="5400" b="1" dirty="0"/>
            </a:br>
            <a:br>
              <a:rPr lang="ru-RU" dirty="0"/>
            </a:br>
            <a:r>
              <a:rPr lang="ru-RU" dirty="0"/>
              <a:t> С подробным оформлением решения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1855484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8365"/>
          </a:xfrm>
        </p:spPr>
        <p:txBody>
          <a:bodyPr/>
          <a:lstStyle/>
          <a:p>
            <a:r>
              <a:rPr lang="ru-RU" dirty="0"/>
              <a:t>Задание 21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925289-E0BC-4D97-905B-451276D11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1" t="24652" r="31185" b="33913"/>
          <a:stretch/>
        </p:blipFill>
        <p:spPr>
          <a:xfrm>
            <a:off x="1696278" y="766886"/>
            <a:ext cx="10455966" cy="60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67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Задание 22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B61A95-4CA3-4C88-BB0A-4459CA1D9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4" t="22995" r="21981" b="7536"/>
          <a:stretch/>
        </p:blipFill>
        <p:spPr>
          <a:xfrm>
            <a:off x="4253441" y="210248"/>
            <a:ext cx="7829229" cy="65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365125"/>
            <a:ext cx="11208026" cy="1325563"/>
          </a:xfrm>
        </p:spPr>
        <p:txBody>
          <a:bodyPr/>
          <a:lstStyle/>
          <a:p>
            <a:pPr algn="l"/>
            <a:r>
              <a:rPr lang="ru-RU" dirty="0"/>
              <a:t>Задание 23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956437-FDA5-4372-A9B2-606E3B475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24652" r="22584" b="18261"/>
          <a:stretch/>
        </p:blipFill>
        <p:spPr>
          <a:xfrm>
            <a:off x="3111359" y="511336"/>
            <a:ext cx="9173407" cy="63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0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6138"/>
          </a:xfrm>
        </p:spPr>
        <p:txBody>
          <a:bodyPr/>
          <a:lstStyle/>
          <a:p>
            <a:r>
              <a:rPr lang="ru-RU" dirty="0"/>
              <a:t>Задание 24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0F4046-3A25-4834-9F4F-8DD49AFE0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3" t="24652" r="21255" b="26184"/>
          <a:stretch/>
        </p:blipFill>
        <p:spPr>
          <a:xfrm>
            <a:off x="2003420" y="846138"/>
            <a:ext cx="10188580" cy="60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3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503"/>
            <a:ext cx="10972800" cy="890899"/>
          </a:xfrm>
        </p:spPr>
        <p:txBody>
          <a:bodyPr/>
          <a:lstStyle/>
          <a:p>
            <a:r>
              <a:rPr lang="ru-RU" dirty="0"/>
              <a:t>Задание 25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7C59E9-CE8C-4B52-BC4E-88282E72A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2" t="23188" r="21618" b="38551"/>
          <a:stretch/>
        </p:blipFill>
        <p:spPr>
          <a:xfrm>
            <a:off x="499034" y="1038402"/>
            <a:ext cx="11692966" cy="58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4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/>
          <a:lstStyle/>
          <a:p>
            <a:pPr algn="l"/>
            <a:r>
              <a:rPr lang="ru-RU" dirty="0"/>
              <a:t>Задание 26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5D9F2B-7BD8-423D-A654-CA3B0A7D8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8" t="22415" r="22223" b="7537"/>
          <a:stretch/>
        </p:blipFill>
        <p:spPr>
          <a:xfrm>
            <a:off x="3011633" y="0"/>
            <a:ext cx="9180367" cy="6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787ED8-BB7F-41A8-B98F-BB9E218C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418A12-1D91-47BE-A7AA-D0F2683E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3" t="25513" r="28089" b="56660"/>
          <a:stretch/>
        </p:blipFill>
        <p:spPr>
          <a:xfrm>
            <a:off x="945964" y="1825625"/>
            <a:ext cx="11016038" cy="27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Источник информации: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r>
              <a:rPr lang="en-US" dirty="0">
                <a:hlinkClick r:id="rId2"/>
              </a:rPr>
              <a:t>https://oge.sdamgia.ru/</a:t>
            </a:r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1909210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Разбор варианта ОГЭ математика 9 класс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Чупрова Надежда Тимофеевна</a:t>
            </a:r>
          </a:p>
          <a:p>
            <a:pPr marL="0" indent="0" algn="ctr">
              <a:buNone/>
            </a:pPr>
            <a:r>
              <a:rPr lang="ru-RU" dirty="0"/>
              <a:t>учитель математики МБОУ «</a:t>
            </a:r>
            <a:r>
              <a:rPr lang="ru-RU" dirty="0" err="1"/>
              <a:t>Цилемская</a:t>
            </a:r>
            <a:r>
              <a:rPr lang="ru-RU" dirty="0"/>
              <a:t> СОШ»</a:t>
            </a:r>
          </a:p>
          <a:p>
            <a:pPr marL="0" indent="0" algn="ctr">
              <a:buNone/>
            </a:pPr>
            <a:r>
              <a:rPr lang="ru-RU" dirty="0"/>
              <a:t>Республика </a:t>
            </a:r>
            <a:r>
              <a:rPr lang="ru-RU" dirty="0" err="1"/>
              <a:t>Коми</a:t>
            </a:r>
            <a:r>
              <a:rPr lang="ru-RU" dirty="0"/>
              <a:t>, </a:t>
            </a:r>
            <a:r>
              <a:rPr lang="ru-RU" dirty="0" err="1"/>
              <a:t>Усть-Цилемский</a:t>
            </a:r>
            <a:r>
              <a:rPr lang="ru-RU" dirty="0"/>
              <a:t> район, </a:t>
            </a:r>
          </a:p>
          <a:p>
            <a:pPr marL="0" indent="0" algn="ctr">
              <a:buNone/>
            </a:pPr>
            <a:r>
              <a:rPr lang="ru-RU" dirty="0"/>
              <a:t>с</a:t>
            </a:r>
            <a:r>
              <a:rPr lang="ru-RU"/>
              <a:t>. </a:t>
            </a:r>
            <a:r>
              <a:rPr lang="ru-RU" dirty="0" err="1"/>
              <a:t>Трусово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2018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23841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628"/>
            <a:ext cx="10515600" cy="1543185"/>
          </a:xfrm>
        </p:spPr>
        <p:txBody>
          <a:bodyPr/>
          <a:lstStyle/>
          <a:p>
            <a:r>
              <a:rPr lang="ru-RU" dirty="0"/>
              <a:t>Задание 2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944F60-5821-4846-AF76-37861A181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1" t="22802" r="21135" b="29468"/>
          <a:stretch/>
        </p:blipFill>
        <p:spPr>
          <a:xfrm>
            <a:off x="1537253" y="937489"/>
            <a:ext cx="10096921" cy="57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8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Задание 3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198783" y="6341165"/>
            <a:ext cx="372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E21A8E-1527-46DF-AA08-CB3C10BE4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8" t="22609" r="21739" b="16908"/>
          <a:stretch/>
        </p:blipFill>
        <p:spPr>
          <a:xfrm>
            <a:off x="3207026" y="257088"/>
            <a:ext cx="8984974" cy="64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1799"/>
            <a:ext cx="10972800" cy="1143000"/>
          </a:xfrm>
        </p:spPr>
        <p:txBody>
          <a:bodyPr/>
          <a:lstStyle/>
          <a:p>
            <a:pPr algn="l"/>
            <a:r>
              <a:rPr lang="ru-RU" dirty="0"/>
              <a:t>Задание 4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4B720E-6BA8-4F67-9CDF-95FDE598A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37" t="22825" r="23680" b="27909"/>
          <a:stretch/>
        </p:blipFill>
        <p:spPr>
          <a:xfrm>
            <a:off x="2355882" y="731836"/>
            <a:ext cx="9836118" cy="62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3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Задание 5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D43965-DEAF-4383-86BF-773669D6D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0" t="24652" r="21798" b="9931"/>
          <a:stretch/>
        </p:blipFill>
        <p:spPr>
          <a:xfrm>
            <a:off x="4083017" y="382750"/>
            <a:ext cx="7935131" cy="63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6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B82118-BE31-4AA5-9AC9-61535B6F4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2" t="24653" r="21516" b="53898"/>
          <a:stretch/>
        </p:blipFill>
        <p:spPr>
          <a:xfrm>
            <a:off x="615008" y="1514960"/>
            <a:ext cx="11288034" cy="38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3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088165-26A3-4809-BC5F-3A26BAE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7</a:t>
            </a:r>
          </a:p>
        </p:txBody>
      </p:sp>
      <p:sp>
        <p:nvSpPr>
          <p:cNvPr id="10" name="AutoShape 5" descr="https://oge.sdamgia.ru/formula/svg/4c/4ce802e029d26c67ece4baf3c4c9f389.svg">
            <a:extLst>
              <a:ext uri="{FF2B5EF4-FFF2-40B4-BE49-F238E27FC236}">
                <a16:creationId xmlns:a16="http://schemas.microsoft.com/office/drawing/2014/main" id="{4350B622-D275-4AB3-B754-34BBAD63E5F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FD63-4CD4-4D46-9A0A-0D1B38558081}"/>
              </a:ext>
            </a:extLst>
          </p:cNvPr>
          <p:cNvSpPr txBox="1"/>
          <p:nvPr/>
        </p:nvSpPr>
        <p:spPr>
          <a:xfrm>
            <a:off x="437322" y="63411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B7E82D-F5E9-44D2-851B-C66A06B68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2" t="45876" r="21940" b="34464"/>
          <a:stretch/>
        </p:blipFill>
        <p:spPr>
          <a:xfrm>
            <a:off x="493270" y="1690688"/>
            <a:ext cx="11382710" cy="36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99385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100</TotalTime>
  <Words>247</Words>
  <Application>Microsoft Office PowerPoint</Application>
  <PresentationFormat>Широкоэкранный</PresentationFormat>
  <Paragraphs>75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La mente</vt:lpstr>
      <vt:lpstr>Разбор варианта ОГЭ математика 9 класс  Вариант   из банка заданий</vt:lpstr>
      <vt:lpstr>План: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Задание 10</vt:lpstr>
      <vt:lpstr>Задание 11</vt:lpstr>
      <vt:lpstr>Задание 12</vt:lpstr>
      <vt:lpstr>Задание 13</vt:lpstr>
      <vt:lpstr>Задание 14</vt:lpstr>
      <vt:lpstr>Задание 15</vt:lpstr>
      <vt:lpstr>Задание 16</vt:lpstr>
      <vt:lpstr>Задание 17</vt:lpstr>
      <vt:lpstr>Задание 18</vt:lpstr>
      <vt:lpstr>Задание 19</vt:lpstr>
      <vt:lpstr>Задание 20</vt:lpstr>
      <vt:lpstr>2 часть   С подробным оформлением решения</vt:lpstr>
      <vt:lpstr>Задание 21</vt:lpstr>
      <vt:lpstr>Задание 22</vt:lpstr>
      <vt:lpstr>Задание 23</vt:lpstr>
      <vt:lpstr>Задание 24</vt:lpstr>
      <vt:lpstr>Задание 25</vt:lpstr>
      <vt:lpstr>Задание 26</vt:lpstr>
      <vt:lpstr>Источник информации:</vt:lpstr>
      <vt:lpstr>Разбор варианта ОГЭ математика 9 класс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варианта ОГЭ математика 9 класс из банка заданий</dc:title>
  <dc:creator>Надежда</dc:creator>
  <cp:lastModifiedBy>Надежда</cp:lastModifiedBy>
  <cp:revision>34</cp:revision>
  <dcterms:created xsi:type="dcterms:W3CDTF">2018-02-23T13:03:10Z</dcterms:created>
  <dcterms:modified xsi:type="dcterms:W3CDTF">2018-02-24T13:21:26Z</dcterms:modified>
</cp:coreProperties>
</file>