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952D-2F92-416F-A42F-B9EB4C4F7875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F0B7-3CFC-49FF-BD43-92A873ED3DD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83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952D-2F92-416F-A42F-B9EB4C4F7875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F0B7-3CFC-49FF-BD43-92A873ED3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2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952D-2F92-416F-A42F-B9EB4C4F7875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F0B7-3CFC-49FF-BD43-92A873ED3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906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952D-2F92-416F-A42F-B9EB4C4F7875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F0B7-3CFC-49FF-BD43-92A873ED3DD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0678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952D-2F92-416F-A42F-B9EB4C4F7875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F0B7-3CFC-49FF-BD43-92A873ED3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161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952D-2F92-416F-A42F-B9EB4C4F7875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F0B7-3CFC-49FF-BD43-92A873ED3DD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1342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952D-2F92-416F-A42F-B9EB4C4F7875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F0B7-3CFC-49FF-BD43-92A873ED3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748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952D-2F92-416F-A42F-B9EB4C4F7875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F0B7-3CFC-49FF-BD43-92A873ED3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208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952D-2F92-416F-A42F-B9EB4C4F7875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F0B7-3CFC-49FF-BD43-92A873ED3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51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952D-2F92-416F-A42F-B9EB4C4F7875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F0B7-3CFC-49FF-BD43-92A873ED3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02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952D-2F92-416F-A42F-B9EB4C4F7875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F0B7-3CFC-49FF-BD43-92A873ED3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64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952D-2F92-416F-A42F-B9EB4C4F7875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F0B7-3CFC-49FF-BD43-92A873ED3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84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952D-2F92-416F-A42F-B9EB4C4F7875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F0B7-3CFC-49FF-BD43-92A873ED3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66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952D-2F92-416F-A42F-B9EB4C4F7875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F0B7-3CFC-49FF-BD43-92A873ED3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72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952D-2F92-416F-A42F-B9EB4C4F7875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F0B7-3CFC-49FF-BD43-92A873ED3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48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952D-2F92-416F-A42F-B9EB4C4F7875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F0B7-3CFC-49FF-BD43-92A873ED3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325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952D-2F92-416F-A42F-B9EB4C4F7875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F0B7-3CFC-49FF-BD43-92A873ED3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66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BB0952D-2F92-416F-A42F-B9EB4C4F7875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55FF0B7-3CFC-49FF-BD43-92A873ED3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1955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250" y="120049"/>
            <a:ext cx="10904561" cy="104408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темы занятия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52465" y="1164134"/>
            <a:ext cx="6096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натворили мы в 20 веке!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стало с экологией земли.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Леса сжигали, засоряли реки.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и не делать этого могли.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Могли не портить внутренние воды,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Ужиться мог с природой человек.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Могли не строить в городах заводы,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как же нам прожить грядущий век.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Прожить без техногенных катаклизмов,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рискуя умереть в дыму.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безвредною водой для организма….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Внемлите, люди, слову моему!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105" y="1164133"/>
            <a:ext cx="3076575" cy="2047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50" y="1272298"/>
            <a:ext cx="2483893" cy="2047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88" y="4011067"/>
            <a:ext cx="2652215" cy="2047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2825" y="3786188"/>
            <a:ext cx="3276600" cy="227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72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382" y="2412872"/>
            <a:ext cx="11080158" cy="1507067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Путешествие по стране «Экология»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06" y="235068"/>
            <a:ext cx="3076575" cy="2177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588" y="3807726"/>
            <a:ext cx="3802181" cy="2787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802" y="235068"/>
            <a:ext cx="3076575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7588" y="300032"/>
            <a:ext cx="3029803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1802" y="3919939"/>
            <a:ext cx="3638550" cy="2588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906" y="4049868"/>
            <a:ext cx="3235160" cy="228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6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143" y="447595"/>
            <a:ext cx="8534400" cy="150706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143" y="2076187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-наука об окружающем нас мире. Она изучает жизнь растений, животных и человека, занимается сохранением жизни на Земле. Она учит нас бережно относиться к окружающему нас миру.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252" y="330602"/>
            <a:ext cx="4493809" cy="3722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251" y="4170378"/>
            <a:ext cx="4493809" cy="2430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4093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483" y="133696"/>
            <a:ext cx="11216635" cy="1507067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занятия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7483" y="3193281"/>
            <a:ext cx="103158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Красное яблоко-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очень интересный, познавательный. Мне все понравилось. Я выполнил все задания самостоятельно.</a:t>
            </a:r>
          </a:p>
          <a:p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Желтое яблоко-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был неинтересным, меня он утомил. И учитель, и ребята весь урок мне помогали.</a:t>
            </a:r>
          </a:p>
          <a:p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Синее яблоко-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было скучно, я ничего не выполнил.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5414" y="194101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«Дерево успеха»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8357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63</TotalTime>
  <Words>179</Words>
  <Application>Microsoft Office PowerPoint</Application>
  <PresentationFormat>Широкоэкранный</PresentationFormat>
  <Paragraphs>23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Century Gothic</vt:lpstr>
      <vt:lpstr>Times New Roman</vt:lpstr>
      <vt:lpstr>Wingdings 3</vt:lpstr>
      <vt:lpstr>Сектор</vt:lpstr>
      <vt:lpstr>Формулировка темы занятия</vt:lpstr>
      <vt:lpstr>Тема занятия: Путешествие по стране «Экология»</vt:lpstr>
      <vt:lpstr>Экология</vt:lpstr>
      <vt:lpstr>Подведение итогов занятия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Формулировка темы занятия</dc:title>
  <dc:creator>User</dc:creator>
  <cp:lastModifiedBy>User</cp:lastModifiedBy>
  <cp:revision>2</cp:revision>
  <dcterms:created xsi:type="dcterms:W3CDTF">2017-05-25T06:45:27Z</dcterms:created>
  <dcterms:modified xsi:type="dcterms:W3CDTF">2017-05-25T07:49:20Z</dcterms:modified>
</cp:coreProperties>
</file>