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6" r:id="rId3"/>
    <p:sldId id="258" r:id="rId4"/>
    <p:sldId id="259" r:id="rId5"/>
    <p:sldId id="261" r:id="rId6"/>
    <p:sldId id="266" r:id="rId7"/>
    <p:sldId id="267" r:id="rId8"/>
    <p:sldId id="269" r:id="rId9"/>
    <p:sldId id="297" r:id="rId10"/>
    <p:sldId id="272" r:id="rId11"/>
    <p:sldId id="275" r:id="rId12"/>
    <p:sldId id="290" r:id="rId13"/>
    <p:sldId id="277" r:id="rId14"/>
    <p:sldId id="278" r:id="rId15"/>
    <p:sldId id="285" r:id="rId16"/>
    <p:sldId id="283" r:id="rId17"/>
    <p:sldId id="280" r:id="rId18"/>
    <p:sldId id="281" r:id="rId19"/>
    <p:sldId id="293" r:id="rId20"/>
    <p:sldId id="294" r:id="rId21"/>
    <p:sldId id="295" r:id="rId22"/>
    <p:sldId id="288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11" autoAdjust="0"/>
    <p:restoredTop sz="94660"/>
  </p:normalViewPr>
  <p:slideViewPr>
    <p:cSldViewPr>
      <p:cViewPr varScale="1">
        <p:scale>
          <a:sx n="72" d="100"/>
          <a:sy n="72" d="100"/>
        </p:scale>
        <p:origin x="141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902-6A64-44F3-B315-0FA94CFE70C0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3A43-EF18-4146-BC14-C41FE82082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902-6A64-44F3-B315-0FA94CFE70C0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3A43-EF18-4146-BC14-C41FE82082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902-6A64-44F3-B315-0FA94CFE70C0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3A43-EF18-4146-BC14-C41FE82082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902-6A64-44F3-B315-0FA94CFE70C0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3A43-EF18-4146-BC14-C41FE82082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902-6A64-44F3-B315-0FA94CFE70C0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3A43-EF18-4146-BC14-C41FE82082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902-6A64-44F3-B315-0FA94CFE70C0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3A43-EF18-4146-BC14-C41FE82082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902-6A64-44F3-B315-0FA94CFE70C0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3A43-EF18-4146-BC14-C41FE82082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902-6A64-44F3-B315-0FA94CFE70C0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3A43-EF18-4146-BC14-C41FE82082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902-6A64-44F3-B315-0FA94CFE70C0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3A43-EF18-4146-BC14-C41FE82082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902-6A64-44F3-B315-0FA94CFE70C0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3A43-EF18-4146-BC14-C41FE82082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902-6A64-44F3-B315-0FA94CFE70C0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3A43-EF18-4146-BC14-C41FE82082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Haga clic para modificar el estilo de texto del patrón</a:t>
            </a:r>
          </a:p>
          <a:p>
            <a:pPr lvl="1"/>
            <a:r>
              <a:rPr lang="ru-RU"/>
              <a:t>Segundo nivel</a:t>
            </a:r>
          </a:p>
          <a:p>
            <a:pPr lvl="2"/>
            <a:r>
              <a:rPr lang="ru-RU"/>
              <a:t>Tercer nivel</a:t>
            </a:r>
          </a:p>
          <a:p>
            <a:pPr lvl="3"/>
            <a:r>
              <a:rPr lang="ru-RU"/>
              <a:t>Cuarto nivel</a:t>
            </a:r>
          </a:p>
          <a:p>
            <a:pPr lvl="4"/>
            <a:r>
              <a:rPr lang="ru-RU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74902-6A64-44F3-B315-0FA94CFE70C0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3A43-EF18-4146-BC14-C41FE820827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26779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МУСОР-ЭТО МОНСТР,КОТОРЫЙ ПОГЛОЩАЕТ НАШЕ БУДУЩЕЕ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Выполнила ученица 1класса А</a:t>
            </a:r>
          </a:p>
          <a:p>
            <a:r>
              <a:rPr lang="ru-RU" sz="2000" dirty="0" err="1">
                <a:solidFill>
                  <a:schemeClr val="tx2"/>
                </a:solidFill>
              </a:rPr>
              <a:t>Шагарова</a:t>
            </a:r>
            <a:r>
              <a:rPr lang="ru-RU" sz="2000" dirty="0">
                <a:solidFill>
                  <a:schemeClr val="tx2"/>
                </a:solidFill>
              </a:rPr>
              <a:t> Вероника</a:t>
            </a:r>
          </a:p>
          <a:p>
            <a:endParaRPr lang="ru-RU" sz="2000" dirty="0">
              <a:solidFill>
                <a:schemeClr val="tx2"/>
              </a:solidFill>
            </a:endParaRPr>
          </a:p>
          <a:p>
            <a:r>
              <a:rPr lang="ru-RU" sz="2000" dirty="0">
                <a:solidFill>
                  <a:schemeClr val="tx2"/>
                </a:solidFill>
              </a:rPr>
              <a:t>Димитровград 2018</a:t>
            </a:r>
          </a:p>
        </p:txBody>
      </p:sp>
    </p:spTree>
    <p:extLst>
      <p:ext uri="{BB962C8B-B14F-4D97-AF65-F5344CB8AC3E}">
        <p14:creationId xmlns:p14="http://schemas.microsoft.com/office/powerpoint/2010/main" val="1414715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/>
              <a:t>Его зовут </a:t>
            </a:r>
            <a:r>
              <a:rPr lang="ru-RU" sz="2800" i="1" dirty="0" err="1"/>
              <a:t>Афроз</a:t>
            </a:r>
            <a:r>
              <a:rPr lang="ru-RU" sz="2800" i="1" dirty="0"/>
              <a:t> Шах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260648"/>
            <a:ext cx="5471790" cy="58326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Простой индийский человек, который помог природе и людям тем ,что очистил пляж в Мумбаи. </a:t>
            </a:r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id="{A6ABC481-C1E5-4474-980A-7A205C753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028" y="4456194"/>
            <a:ext cx="2818656" cy="240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41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91"/>
            <a:ext cx="8435280" cy="1589038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effectLst/>
              </a:rPr>
              <a:t>Очистка пляжа закончилась через два года , в мае 2017.  В знак признания</a:t>
            </a:r>
            <a:r>
              <a:rPr lang="ru-RU" dirty="0">
                <a:effectLst/>
              </a:rPr>
              <a:t> </a:t>
            </a:r>
            <a:r>
              <a:rPr lang="ru-RU" sz="3100" dirty="0">
                <a:effectLst/>
              </a:rPr>
              <a:t>заслуг, </a:t>
            </a:r>
            <a:r>
              <a:rPr lang="ru-RU" sz="3100" dirty="0" err="1">
                <a:effectLst/>
              </a:rPr>
              <a:t>Афроз</a:t>
            </a:r>
            <a:r>
              <a:rPr lang="ru-RU" sz="3100" dirty="0">
                <a:effectLst/>
              </a:rPr>
              <a:t> Шах был награжден</a:t>
            </a:r>
            <a:r>
              <a:rPr lang="ru-RU" dirty="0">
                <a:effectLst/>
              </a:rPr>
              <a:t> </a:t>
            </a:r>
            <a:r>
              <a:rPr lang="ru-RU" sz="3100" dirty="0">
                <a:effectLst/>
              </a:rPr>
              <a:t>премией «Чемпион Земли» </a:t>
            </a:r>
            <a:endParaRPr lang="ru-RU" sz="3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778975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8424936" cy="6192688"/>
          </a:xfrm>
        </p:spPr>
      </p:pic>
    </p:spTree>
    <p:extLst>
      <p:ext uri="{BB962C8B-B14F-4D97-AF65-F5344CB8AC3E}">
        <p14:creationId xmlns:p14="http://schemas.microsoft.com/office/powerpoint/2010/main" val="2691769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74638"/>
            <a:ext cx="8280920" cy="5818658"/>
          </a:xfrm>
        </p:spPr>
      </p:pic>
    </p:spTree>
    <p:extLst>
      <p:ext uri="{BB962C8B-B14F-4D97-AF65-F5344CB8AC3E}">
        <p14:creationId xmlns:p14="http://schemas.microsoft.com/office/powerpoint/2010/main" val="2920121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0648"/>
            <a:ext cx="8280920" cy="5865515"/>
          </a:xfrm>
        </p:spPr>
      </p:pic>
    </p:spTree>
    <p:extLst>
      <p:ext uri="{BB962C8B-B14F-4D97-AF65-F5344CB8AC3E}">
        <p14:creationId xmlns:p14="http://schemas.microsoft.com/office/powerpoint/2010/main" val="30998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0648"/>
            <a:ext cx="8352927" cy="5865515"/>
          </a:xfrm>
        </p:spPr>
      </p:pic>
    </p:spTree>
    <p:extLst>
      <p:ext uri="{BB962C8B-B14F-4D97-AF65-F5344CB8AC3E}">
        <p14:creationId xmlns:p14="http://schemas.microsoft.com/office/powerpoint/2010/main" val="3750260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60648"/>
            <a:ext cx="7992887" cy="5865515"/>
          </a:xfrm>
        </p:spPr>
      </p:pic>
    </p:spTree>
    <p:extLst>
      <p:ext uri="{BB962C8B-B14F-4D97-AF65-F5344CB8AC3E}">
        <p14:creationId xmlns:p14="http://schemas.microsoft.com/office/powerpoint/2010/main" val="4083382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Мой любимый город Димитровград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184" y="1600200"/>
            <a:ext cx="6785631" cy="4525963"/>
          </a:xfrm>
        </p:spPr>
      </p:pic>
    </p:spTree>
    <p:extLst>
      <p:ext uri="{BB962C8B-B14F-4D97-AF65-F5344CB8AC3E}">
        <p14:creationId xmlns:p14="http://schemas.microsoft.com/office/powerpoint/2010/main" val="3247619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Мой город очень красивый.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88" y="1196752"/>
            <a:ext cx="8208912" cy="4785395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3F3111C-2A72-4680-BB69-38F6C43DAE48}"/>
              </a:ext>
            </a:extLst>
          </p:cNvPr>
          <p:cNvSpPr/>
          <p:nvPr/>
        </p:nvSpPr>
        <p:spPr>
          <a:xfrm>
            <a:off x="2699792" y="6093296"/>
            <a:ext cx="4499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Сохраним чистоту природы</a:t>
            </a:r>
          </a:p>
        </p:txBody>
      </p:sp>
    </p:spTree>
    <p:extLst>
      <p:ext uri="{BB962C8B-B14F-4D97-AF65-F5344CB8AC3E}">
        <p14:creationId xmlns:p14="http://schemas.microsoft.com/office/powerpoint/2010/main" val="342555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Акция ,которую провели в нашем классе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32882"/>
            <a:ext cx="8229600" cy="4460598"/>
          </a:xfrm>
        </p:spPr>
      </p:pic>
    </p:spTree>
    <p:extLst>
      <p:ext uri="{BB962C8B-B14F-4D97-AF65-F5344CB8AC3E}">
        <p14:creationId xmlns:p14="http://schemas.microsoft.com/office/powerpoint/2010/main" val="3640904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Сегодня я хочу представить тему о которой много не говорят или не хотят говорить ,потому что тема эта самая больная для нашей больной планеты.  Я назвала ее </a:t>
            </a:r>
            <a:r>
              <a:rPr lang="ru-RU" dirty="0"/>
              <a:t>«</a:t>
            </a:r>
            <a:r>
              <a:rPr lang="ru-RU" sz="4000" dirty="0">
                <a:solidFill>
                  <a:srgbClr val="7030A0"/>
                </a:solidFill>
              </a:rPr>
              <a:t>МУСОР- ЭТО МОНСТР ,КОТОРЫЙ ПОГЛОЩАЕТ  НАШЕ БУДУЩЕЕ!»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661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Каждый из нас принес пластиковую тару и  макулатуру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916832"/>
            <a:ext cx="3744416" cy="424847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1772816"/>
            <a:ext cx="4038600" cy="4392488"/>
          </a:xfrm>
        </p:spPr>
      </p:pic>
    </p:spTree>
    <p:extLst>
      <p:ext uri="{BB962C8B-B14F-4D97-AF65-F5344CB8AC3E}">
        <p14:creationId xmlns:p14="http://schemas.microsoft.com/office/powerpoint/2010/main" val="1396163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Макулатуру мы отнесли в библиотеку, где ее сдадут для переработки, а пластиковую тару в специальный контейнер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600201"/>
            <a:ext cx="3807221" cy="434908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40000">
            <a:off x="4058360" y="2084844"/>
            <a:ext cx="5112000" cy="3834000"/>
          </a:xfrm>
        </p:spPr>
      </p:pic>
    </p:spTree>
    <p:extLst>
      <p:ext uri="{BB962C8B-B14F-4D97-AF65-F5344CB8AC3E}">
        <p14:creationId xmlns:p14="http://schemas.microsoft.com/office/powerpoint/2010/main" val="1133024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60648"/>
            <a:ext cx="8280920" cy="5937523"/>
          </a:xfrm>
        </p:spPr>
      </p:pic>
    </p:spTree>
    <p:extLst>
      <p:ext uri="{BB962C8B-B14F-4D97-AF65-F5344CB8AC3E}">
        <p14:creationId xmlns:p14="http://schemas.microsoft.com/office/powerpoint/2010/main" val="391765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971055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63272" cy="142617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effectLst/>
              </a:rPr>
              <a:t>Земля — это удивительная планета, это наш дом, другого такого у нас не будет никогда.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422" y="1600200"/>
            <a:ext cx="5431155" cy="4525963"/>
          </a:xfrm>
        </p:spPr>
      </p:pic>
    </p:spTree>
    <p:extLst>
      <p:ext uri="{BB962C8B-B14F-4D97-AF65-F5344CB8AC3E}">
        <p14:creationId xmlns:p14="http://schemas.microsoft.com/office/powerpoint/2010/main" val="412129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23" y="663687"/>
            <a:ext cx="4244280" cy="553062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603" y="577689"/>
            <a:ext cx="4536504" cy="5616624"/>
          </a:xfrm>
        </p:spPr>
      </p:pic>
    </p:spTree>
    <p:extLst>
      <p:ext uri="{BB962C8B-B14F-4D97-AF65-F5344CB8AC3E}">
        <p14:creationId xmlns:p14="http://schemas.microsoft.com/office/powerpoint/2010/main" val="1098603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686" y="666408"/>
            <a:ext cx="8642627" cy="439248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37403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2060"/>
                </a:solidFill>
              </a:rPr>
              <a:t>Мусорный остров в тихом океане</a:t>
            </a:r>
          </a:p>
        </p:txBody>
      </p:sp>
    </p:spTree>
    <p:extLst>
      <p:ext uri="{BB962C8B-B14F-4D97-AF65-F5344CB8AC3E}">
        <p14:creationId xmlns:p14="http://schemas.microsoft.com/office/powerpoint/2010/main" val="2908650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61" t="8097" r="9449" b="9781"/>
          <a:stretch/>
        </p:blipFill>
        <p:spPr>
          <a:xfrm>
            <a:off x="827584" y="476672"/>
            <a:ext cx="7488832" cy="5112567"/>
          </a:xfrm>
        </p:spPr>
      </p:pic>
    </p:spTree>
    <p:extLst>
      <p:ext uri="{BB962C8B-B14F-4D97-AF65-F5344CB8AC3E}">
        <p14:creationId xmlns:p14="http://schemas.microsoft.com/office/powerpoint/2010/main" val="1473864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млекопитающие получают смертельные повреждения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12776"/>
            <a:ext cx="8219256" cy="5112568"/>
          </a:xfrm>
        </p:spPr>
      </p:pic>
    </p:spTree>
    <p:extLst>
      <p:ext uri="{BB962C8B-B14F-4D97-AF65-F5344CB8AC3E}">
        <p14:creationId xmlns:p14="http://schemas.microsoft.com/office/powerpoint/2010/main" val="3372582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Птицы кормят своих птенцов мелкими острыми гранулами, напоминающими икринки, что приводит к их гибели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12776"/>
            <a:ext cx="4186808" cy="468052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412776"/>
            <a:ext cx="4038600" cy="4752528"/>
          </a:xfrm>
        </p:spPr>
      </p:pic>
    </p:spTree>
    <p:extLst>
      <p:ext uri="{BB962C8B-B14F-4D97-AF65-F5344CB8AC3E}">
        <p14:creationId xmlns:p14="http://schemas.microsoft.com/office/powerpoint/2010/main" val="3546878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0F28A-1C9B-443D-A171-13354DDE6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tx2"/>
                </a:solidFill>
                <a:effectLst/>
              </a:rPr>
              <a:t>Вот посмотрите на эту картинку. Эту черепаху обнаружили в дикой природе в США. В детстве она попала в пластиковое кольцо. Панцирь по мере взросления деформировался</a:t>
            </a:r>
            <a:r>
              <a:rPr lang="ru-RU" dirty="0">
                <a:solidFill>
                  <a:schemeClr val="tx2"/>
                </a:solidFill>
                <a:effectLst/>
              </a:rPr>
              <a:t>.</a:t>
            </a:r>
            <a:br>
              <a:rPr lang="ru-RU" dirty="0">
                <a:solidFill>
                  <a:schemeClr val="tx2"/>
                </a:solidFill>
                <a:effectLst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9FAC76-F23C-4BFE-A0DF-5323A70F58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6">
            <a:extLst>
              <a:ext uri="{FF2B5EF4-FFF2-40B4-BE49-F238E27FC236}">
                <a16:creationId xmlns:a16="http://schemas.microsoft.com/office/drawing/2014/main" id="{F0C5BA71-55BF-4157-8F45-FA75280C49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1" y="2708919"/>
            <a:ext cx="5966456" cy="28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65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1132</TotalTime>
  <Words>192</Words>
  <Application>Microsoft Office PowerPoint</Application>
  <PresentationFormat>Экран (4:3)</PresentationFormat>
  <Paragraphs>22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La mente</vt:lpstr>
      <vt:lpstr>МУСОР-ЭТО МОНСТР,КОТОРЫЙ ПОГЛОЩАЕТ НАШЕ БУДУЩЕЕ.</vt:lpstr>
      <vt:lpstr>Введение</vt:lpstr>
      <vt:lpstr>Земля — это удивительная планета, это наш дом, другого такого у нас не будет никогда. </vt:lpstr>
      <vt:lpstr>Презентация PowerPoint</vt:lpstr>
      <vt:lpstr>Презентация PowerPoint</vt:lpstr>
      <vt:lpstr>Презентация PowerPoint</vt:lpstr>
      <vt:lpstr>млекопитающие получают смертельные повреждения</vt:lpstr>
      <vt:lpstr>Птицы кормят своих птенцов мелкими острыми гранулами, напоминающими икринки, что приводит к их гибели</vt:lpstr>
      <vt:lpstr>Вот посмотрите на эту картинку. Эту черепаху обнаружили в дикой природе в США. В детстве она попала в пластиковое кольцо. Панцирь по мере взросления деформировался. </vt:lpstr>
      <vt:lpstr>Его зовут Афроз Шах</vt:lpstr>
      <vt:lpstr>Очистка пляжа закончилась через два года , в мае 2017.  В знак признания заслуг, Афроз Шах был награжден премией «Чемпион Земли»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Мой любимый город Димитровград</vt:lpstr>
      <vt:lpstr>Мой город очень красивый. </vt:lpstr>
      <vt:lpstr>Акция ,которую провели в нашем классе</vt:lpstr>
      <vt:lpstr>Каждый из нас принес пластиковую тару и  макулатуру</vt:lpstr>
      <vt:lpstr>Макулатуру мы отнесли в библиотеку, где ее сдадут для переработки, а пластиковую тару в специальный контейнер</vt:lpstr>
      <vt:lpstr>Презентация PowerPoint</vt:lpstr>
      <vt:lpstr>Спасибо за внимание.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Мусор</dc:title>
  <dc:creator>1</dc:creator>
  <cp:lastModifiedBy>Ирина</cp:lastModifiedBy>
  <cp:revision>40</cp:revision>
  <dcterms:created xsi:type="dcterms:W3CDTF">2018-02-15T17:21:09Z</dcterms:created>
  <dcterms:modified xsi:type="dcterms:W3CDTF">2018-03-25T07:10:17Z</dcterms:modified>
</cp:coreProperties>
</file>