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99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B-493B-92DE-866C6F6D9A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19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B-493B-92DE-866C6F6D9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46816"/>
        <c:axId val="91348352"/>
      </c:barChart>
      <c:catAx>
        <c:axId val="9134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48352"/>
        <c:crosses val="autoZero"/>
        <c:auto val="1"/>
        <c:lblAlgn val="ctr"/>
        <c:lblOffset val="100"/>
        <c:noMultiLvlLbl val="0"/>
      </c:catAx>
      <c:valAx>
        <c:axId val="9134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46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2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3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2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7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3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7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3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7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F318-5EB8-46B0-9D3A-15C4CFB8C0D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72EB-84BA-4968-A483-487B9F54B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>
          <a:xfrm>
            <a:off x="179512" y="188640"/>
            <a:ext cx="8784000" cy="640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64250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отличить натуральный мед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поддельного ?»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499497"/>
            <a:ext cx="313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 пчелиного труда,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людей полезен я.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здоровым будет тот,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обожает сладкий мед.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9277" y="2492896"/>
            <a:ext cx="2055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Гордеев Илья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1 А класса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СШ № 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1933" y="5350343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Димитровград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97765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8514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Что такое поддельный мёд и как его получают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27940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натуральный мёд для увеличения его количества могут добавлять крахмал, сахарный сироп и мел. А если мёд нагреть до температуры свыше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  <a:sym typeface="Symbol"/>
              </a:rPr>
              <a:t>5С, то он теряет свои полезные свойства и становится вредным для здоровья.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171450" indent="27940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Искусственный мёд производится человеком без участия пчел. Его делают из дынь, арбузов, тростникового сахара, кукурузы. В процессе изготовления подкрашивают натуральными красителями (отвар трав) или искусственными. Для придания аромата добавляют немного натурального мёда.</a:t>
            </a:r>
          </a:p>
          <a:p>
            <a:pPr marL="171450" indent="27940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Конечно опасности для здоровья такой мёд не несет, но и никакой пользы тоже. Его используют в качестве десерта. В кулинарии при выпекании различных печений и тортов.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500174"/>
            <a:ext cx="20615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Поддельный мёд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285992"/>
            <a:ext cx="36950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Натуральный мёд с добавками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32" y="2285992"/>
            <a:ext cx="24786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Искусственный мёд</a:t>
            </a:r>
          </a:p>
        </p:txBody>
      </p:sp>
      <p:cxnSp>
        <p:nvCxnSpPr>
          <p:cNvPr id="13" name="Прямая со стрелкой 12"/>
          <p:cNvCxnSpPr>
            <a:stCxn id="4" idx="3"/>
            <a:endCxn id="8" idx="0"/>
          </p:cNvCxnSpPr>
          <p:nvPr/>
        </p:nvCxnSpPr>
        <p:spPr>
          <a:xfrm>
            <a:off x="5633458" y="1700229"/>
            <a:ext cx="1177988" cy="58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7" idx="0"/>
          </p:cNvCxnSpPr>
          <p:nvPr/>
        </p:nvCxnSpPr>
        <p:spPr>
          <a:xfrm rot="10800000" flipV="1">
            <a:off x="2490436" y="1700228"/>
            <a:ext cx="1081433" cy="58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0"/>
            <a:ext cx="851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Опрос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2730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 провел опрос среди 20 школьников, задавая им следующие вопросы: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596" y="1500174"/>
            <a:ext cx="3953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1. Что собирают пчелы с цветков, чтобы сделать мёд?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Знаю  15 чел.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знаю 5 чел.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2. Как называется дом где живут пчелы?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Знаю 16 чел.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знаю 4 чел.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3. Сколько может хранится мед?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Знаю 1 чел.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знаю 19 чел.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4. Кто главный в пчелиной семье?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Знаю 2 чел.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знаю 18 чел.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5. При нагревании до какой температуры мёд теряет полезные свойства?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Знаю 1 чел.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знаю 19чел.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166" y="5857892"/>
            <a:ext cx="843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273050"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Вывод: опрос показал, что не все знают - Сколько может хранится мед? Кто главный в пчелиной семье? При нагревании до какой температуры мёд теряет полезные свойства?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429124" y="1428736"/>
          <a:ext cx="442915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42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Опыты по определению натуральности мёда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проведения опытов мы купили несколько видов (образцов) мёда, семь из них в магазине, а один на рынке у пчеловода.</a:t>
            </a:r>
          </a:p>
          <a:p>
            <a:pPr indent="4508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помощью трех различных методов попытаемся определить какие из образцов настоящие, а какие нет. </a:t>
            </a:r>
          </a:p>
        </p:txBody>
      </p:sp>
      <p:pic>
        <p:nvPicPr>
          <p:cNvPr id="4" name="Рисунок 3" descr="P1030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59" y="2928934"/>
            <a:ext cx="476253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14290"/>
            <a:ext cx="552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 со стаканом, водой и йодом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714356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б) Добавить небольшое количество воды и перемешать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30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857628"/>
            <a:ext cx="2381265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71435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а) Положить немного меда в стакан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21468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в) Капнуть в стакан несколько капель йода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321468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г) Наблюдать изменится ли окраска смеси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1030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44" y="3857628"/>
            <a:ext cx="2381267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614364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Результат: после добавления йода окраска смесей не изменилась.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648866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Вывод: примеси крахмала в мёде не обнаружено.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5786454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смесь после добавления йода окрасится в синий цвет, то в мёде есть крахмал.</a:t>
            </a:r>
          </a:p>
        </p:txBody>
      </p:sp>
      <p:pic>
        <p:nvPicPr>
          <p:cNvPr id="17" name="Рисунок 16" descr="P1030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57298"/>
            <a:ext cx="2357454" cy="1768091"/>
          </a:xfrm>
          <a:prstGeom prst="rect">
            <a:avLst/>
          </a:prstGeom>
        </p:spPr>
      </p:pic>
      <p:pic>
        <p:nvPicPr>
          <p:cNvPr id="18" name="Рисунок 17" descr="P1030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357298"/>
            <a:ext cx="2357454" cy="1768091"/>
          </a:xfrm>
          <a:prstGeom prst="rect">
            <a:avLst/>
          </a:prstGeom>
        </p:spPr>
      </p:pic>
      <p:pic>
        <p:nvPicPr>
          <p:cNvPr id="19" name="Рисунок 18" descr="P10305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857629"/>
            <a:ext cx="2381267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14290"/>
            <a:ext cx="557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2. Метод со стаканом, водой и уксусом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71435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а) Положить немного меда в стакан, добавить небольшое количество воды и перемешать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92893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б) Капнуть в стакан несколько капель уксуса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92893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в) Наблюдать будет ли происходить шипение смеси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600076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Результат: после добавления уксуса шипение смесей не наблюдалось.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628652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Вывод: примеси мела в мёде не обнаружено.</a:t>
            </a:r>
          </a:p>
        </p:txBody>
      </p:sp>
      <p:pic>
        <p:nvPicPr>
          <p:cNvPr id="15" name="Рисунок 14" descr="P1030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142984"/>
            <a:ext cx="2381267" cy="1785950"/>
          </a:xfrm>
          <a:prstGeom prst="rect">
            <a:avLst/>
          </a:prstGeom>
        </p:spPr>
      </p:pic>
      <p:pic>
        <p:nvPicPr>
          <p:cNvPr id="16" name="Рисунок 15" descr="P103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2571767" cy="1928826"/>
          </a:xfrm>
          <a:prstGeom prst="rect">
            <a:avLst/>
          </a:prstGeom>
        </p:spPr>
      </p:pic>
      <p:pic>
        <p:nvPicPr>
          <p:cNvPr id="17" name="Рисунок 16" descr="P103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571876"/>
            <a:ext cx="2643206" cy="1982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564357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смесь после добавления уксуса зашипит, то в мёде есть мел.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14290"/>
            <a:ext cx="274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3. Метод с хлебом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71435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а) Подготовить кусочки хлеба, обмакнуть их в мёд и оставить на 10 -15 минут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14324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б) Надрезать края кусочков и посмотреть пропитались ли они мёдом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6000768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5713" indent="-1255713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Результат: на трех кусочках мёд был только с наружи, остальные пропитались.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628652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Вывод: в пяти образцах мёда присутствует сахарная вода.</a:t>
            </a:r>
          </a:p>
        </p:txBody>
      </p:sp>
      <p:pic>
        <p:nvPicPr>
          <p:cNvPr id="18" name="Рисунок 17" descr="P103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00438"/>
            <a:ext cx="2714644" cy="2035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571501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кусочки хлеба пропитаются мёдом, то в нём есть сахарная вода.</a:t>
            </a:r>
          </a:p>
        </p:txBody>
      </p:sp>
      <p:pic>
        <p:nvPicPr>
          <p:cNvPr id="11" name="Рисунок 10" descr="P10305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71546"/>
            <a:ext cx="2714644" cy="2035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Мёд это ценнейший продукт, подаренный нам самой природой. </a:t>
            </a:r>
          </a:p>
          <a:p>
            <a:pPr indent="4508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ходе исследовательской  работы  я узнал много нового о мёде и о том, как его получают. </a:t>
            </a:r>
          </a:p>
          <a:p>
            <a:pPr indent="4508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 проведении опытов выяснил, что мёд не всегда бывает качественным, но применяя  методы, описанные в этой работе, можно обезопасить себя от приобретения подделки.   </a:t>
            </a:r>
          </a:p>
        </p:txBody>
      </p:sp>
      <p:pic>
        <p:nvPicPr>
          <p:cNvPr id="4" name="Рисунок 3" descr="imag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71810"/>
            <a:ext cx="4500594" cy="33711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stock-Pouring-Honey-57265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274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378619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1478" y="404664"/>
            <a:ext cx="1833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8333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Несколько лет мы держали пчел и могли есть свой вкусный свежий мед. </a:t>
            </a:r>
          </a:p>
          <a:p>
            <a:pPr indent="358775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После переезда возможности держать пчел не стало, но желание кушать настоящий мед у нас осталось. Теперь, когда приходится покупать мед в магазине, на рынке или у знакомых пчеловодов, появилась необходимость научиться отличать натуральный мед от поддельного.</a:t>
            </a:r>
          </a:p>
          <a:p>
            <a:pPr indent="358775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Поэтому я захотел провести исследование на тему «Как отличить натуральный мед от поддельного ?»</a:t>
            </a:r>
          </a:p>
        </p:txBody>
      </p:sp>
    </p:spTree>
    <p:extLst>
      <p:ext uri="{BB962C8B-B14F-4D97-AF65-F5344CB8AC3E}">
        <p14:creationId xmlns:p14="http://schemas.microsoft.com/office/powerpoint/2010/main" val="30037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3945" y="404664"/>
            <a:ext cx="5168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исследовательской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8333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Тема исследования «Как отличить натуральный мед от поддельного ?» очень актуальна в настоящее время. Потому, что много целебных продуктов стали заменять химическими веществами. В исследовательской работе я попытаюсь отличить натуральный мед от поддельного и узнать много интересной информации о мёде, которая, я думаю, заинтересует и моих одноклассников тоже.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778B19-5B6F-4691-BCE3-D607AB09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306456"/>
            <a:ext cx="3109230" cy="22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9976" y="404664"/>
            <a:ext cx="62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Цель исследовательской работы: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Научиться отличать натуральный мед от поддельного.</a:t>
            </a:r>
          </a:p>
        </p:txBody>
      </p:sp>
      <p:pic>
        <p:nvPicPr>
          <p:cNvPr id="7" name="Рисунок 6" descr="hon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215074" cy="45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4830" y="404664"/>
            <a:ext cx="6666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Задачи исследовательской работы: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Собрать и изучить информацию о мёде и интересные факты о нем.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Узнать как получается натуральный мед и в чем его полезные свойства, как подделывают мёд и вреден ли он.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Провести опрос среди одноклассников о мёде, обобщить данные 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Провести опыты, описать их и выяснить как можно отличить натуральный мёд от поддельного.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Проанализировать полученные результаты и сделать выводы.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4754" y="404664"/>
            <a:ext cx="5146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Интересные факты о мёде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000109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того, чтобы получить 2 кг мёда, пчелам необходимо собрать 5 кг нектара.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Раньше жители жарких стран использовали мёд в качестве «холодильника». Этот продукт не позволял портиться мясу – его обмазывали мёдом и закапывали в землю.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Мёд отличная антибактериальная мазь! Способствует заживлению мелких царапин, порезов и ожогов. Для излечения нужно наносить мёд на больное место 2 раза в день.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Особенность мёда – долговечность. Исследователи были очень удивлены, когда при раскопках гробницы Тутанхамона нашли сосуд с мёдом, сохранившим вкус и качество.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Древнем Египте и в Древнем Риме мёдом можно было расплатиться вместо денег.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285728"/>
            <a:ext cx="227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Музеи мёда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Мёд настолько ценится людьми, что ему посвящают целые музеи во всем мире.</a:t>
            </a:r>
          </a:p>
          <a:p>
            <a:pPr indent="3619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Самый популярный музей мёда в России расположен в Москве в Кузьминках. В нем есть очень интересный «пчелиный домик», который выполнен из стекла, и посетители могут наблюдать за жизнью пчёл и за их работой.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71810"/>
            <a:ext cx="4297014" cy="317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AutoShape 2" descr="https://kudago.com/media/thumbs/xl/images/place/30/f7/30f76b471cbea2d1059900b585d0c01c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Музей в Кузьминк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71810"/>
            <a:ext cx="4214842" cy="31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14290"/>
            <a:ext cx="8514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Что такое натуральный мёд и как его получают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273050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Мёд это вязкая жидкость янтарного цвета, очень вкусная и очень полезная. Пчелы перерабатывают в мёд нектар, который они собирают с цветов растений. Происходит это в следующем порядке: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428868"/>
            <a:ext cx="8072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Рабочие пчелы вылетают на сбор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000372"/>
            <a:ext cx="80725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Специальным хоботком выбирают нектар и наполняют им свой желудочек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643314"/>
            <a:ext cx="8072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улье рабочая пчела передает собранный взяток другой пчеле - приёмщице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286256"/>
            <a:ext cx="8072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Пчела - приёмщица находит в сотах свободную ячейку и откладывает в неё каплю обработанного ею нектара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214950"/>
            <a:ext cx="8072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 мере наполнения сот нектаром, пчелы удаляют из них лишнюю влагу, так происходит созревание и превращение нектара в мёд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143644"/>
            <a:ext cx="8072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Соты с созревшим мёдом пчелы запечатывают восковыми крышечками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4" idx="2"/>
            <a:endCxn id="7" idx="0"/>
          </p:cNvCxnSpPr>
          <p:nvPr/>
        </p:nvCxnSpPr>
        <p:spPr>
          <a:xfrm rot="16200000" flipH="1">
            <a:off x="4435204" y="2899276"/>
            <a:ext cx="202172" cy="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8" idx="0"/>
          </p:cNvCxnSpPr>
          <p:nvPr/>
        </p:nvCxnSpPr>
        <p:spPr>
          <a:xfrm rot="5400000">
            <a:off x="4399486" y="3506500"/>
            <a:ext cx="273610" cy="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  <a:endCxn id="9" idx="0"/>
          </p:cNvCxnSpPr>
          <p:nvPr/>
        </p:nvCxnSpPr>
        <p:spPr>
          <a:xfrm rot="5400000">
            <a:off x="4399476" y="4149451"/>
            <a:ext cx="2736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  <a:endCxn id="10" idx="0"/>
          </p:cNvCxnSpPr>
          <p:nvPr/>
        </p:nvCxnSpPr>
        <p:spPr>
          <a:xfrm rot="5400000">
            <a:off x="4395100" y="5073768"/>
            <a:ext cx="282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1" idx="0"/>
          </p:cNvCxnSpPr>
          <p:nvPr/>
        </p:nvCxnSpPr>
        <p:spPr>
          <a:xfrm rot="5400000">
            <a:off x="4395100" y="6002462"/>
            <a:ext cx="282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48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643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354013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Мёд славится своими полезными свойствами, считается средством для обретения долголетия и безболезненной старости. </a:t>
            </a:r>
          </a:p>
          <a:p>
            <a:pPr marL="1588" indent="354013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Вот лишь некоторые полезные свойства мёда: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1. Витамины, входящие в его состав, помогают поддерживать здоровье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Оказывает бактерицидное действие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 Ускоряет регенерацию тканей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4. Тонизирует организм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851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Полезные свойства натурального мёда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EC216-3660-41D4-852F-D62698BF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983281"/>
            <a:ext cx="3253246" cy="2388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1174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30</cp:revision>
  <dcterms:created xsi:type="dcterms:W3CDTF">2018-02-13T14:06:26Z</dcterms:created>
  <dcterms:modified xsi:type="dcterms:W3CDTF">2018-03-22T14:48:34Z</dcterms:modified>
</cp:coreProperties>
</file>