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Изготовление панно в технике мокрого валяния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Нежданова </a:t>
            </a:r>
            <a:r>
              <a:rPr lang="ru-RU" dirty="0"/>
              <a:t>Е</a:t>
            </a:r>
            <a:r>
              <a:rPr lang="ru-RU" dirty="0" smtClean="0"/>
              <a:t>.Н.</a:t>
            </a:r>
          </a:p>
          <a:p>
            <a:r>
              <a:rPr lang="ru-RU" dirty="0" smtClean="0"/>
              <a:t>МБОУ СОШ № 38</a:t>
            </a:r>
          </a:p>
          <a:p>
            <a:r>
              <a:rPr lang="ru-RU" dirty="0" err="1" smtClean="0"/>
              <a:t>г.Барнаул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MG8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8715435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MG8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460900" cy="634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Композицию накрыть </a:t>
            </a:r>
            <a:r>
              <a:rPr lang="ru-RU" dirty="0" err="1" smtClean="0"/>
              <a:t>фатином</a:t>
            </a:r>
            <a:r>
              <a:rPr lang="ru-RU" dirty="0" smtClean="0"/>
              <a:t> и смочить мыльной водой</a:t>
            </a:r>
            <a:endParaRPr lang="ru-RU" dirty="0"/>
          </a:p>
        </p:txBody>
      </p:sp>
      <p:pic>
        <p:nvPicPr>
          <p:cNvPr id="4" name="Содержимое 3" descr="CIMG8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Разгладить</a:t>
            </a:r>
            <a:endParaRPr lang="ru-RU" dirty="0"/>
          </a:p>
        </p:txBody>
      </p:sp>
      <p:pic>
        <p:nvPicPr>
          <p:cNvPr id="4" name="Содержимое 3" descr="CIMG8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Прокатать скалкой</a:t>
            </a:r>
            <a:endParaRPr lang="ru-RU" dirty="0"/>
          </a:p>
        </p:txBody>
      </p:sp>
      <p:pic>
        <p:nvPicPr>
          <p:cNvPr id="6" name="Содержимое 3" descr="CIMG8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Накрутить на скалку</a:t>
            </a:r>
            <a:endParaRPr lang="ru-RU" dirty="0"/>
          </a:p>
        </p:txBody>
      </p:sp>
      <p:pic>
        <p:nvPicPr>
          <p:cNvPr id="4" name="Содержимое 3" descr="CIMG8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Высушить</a:t>
            </a:r>
            <a:endParaRPr lang="ru-RU" dirty="0"/>
          </a:p>
        </p:txBody>
      </p:sp>
      <p:pic>
        <p:nvPicPr>
          <p:cNvPr id="4" name="Содержимое 3" descr="CIMG8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Вставить в рамку</a:t>
            </a:r>
            <a:endParaRPr lang="ru-RU" dirty="0"/>
          </a:p>
        </p:txBody>
      </p:sp>
      <p:pic>
        <p:nvPicPr>
          <p:cNvPr id="2052" name="Picture 4" descr="C:\Users\Evgeniy\Downloads\20170417_19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24736" cy="53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Понадобятся</a:t>
            </a:r>
            <a:r>
              <a:rPr lang="en-US" dirty="0" smtClean="0"/>
              <a:t>:</a:t>
            </a:r>
            <a:r>
              <a:rPr lang="ru-RU" dirty="0" smtClean="0"/>
              <a:t> шерсть</a:t>
            </a:r>
            <a:endParaRPr lang="ru-RU" dirty="0"/>
          </a:p>
        </p:txBody>
      </p:sp>
      <p:pic>
        <p:nvPicPr>
          <p:cNvPr id="1026" name="Picture 2" descr="F:\DCIM\100CASIO\CIMG8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732084" cy="504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жидкое мыло, </a:t>
            </a:r>
            <a:r>
              <a:rPr lang="ru-RU" dirty="0" err="1" smtClean="0"/>
              <a:t>вода,ткань,пупырчатый</a:t>
            </a:r>
            <a:r>
              <a:rPr lang="ru-RU" dirty="0" smtClean="0"/>
              <a:t> </a:t>
            </a:r>
            <a:r>
              <a:rPr lang="ru-RU" dirty="0" err="1" smtClean="0"/>
              <a:t>полиэтилен,скалка,фатин</a:t>
            </a:r>
            <a:endParaRPr lang="ru-RU" dirty="0"/>
          </a:p>
        </p:txBody>
      </p:sp>
      <p:pic>
        <p:nvPicPr>
          <p:cNvPr id="4" name="Содержимое 3" descr="CIMG8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Разложить полиэтилен на ткань</a:t>
            </a:r>
            <a:endParaRPr lang="ru-RU" dirty="0"/>
          </a:p>
        </p:txBody>
      </p:sp>
      <p:pic>
        <p:nvPicPr>
          <p:cNvPr id="2050" name="Picture 2" descr="F:\DCIM\100CASIO\CIMG8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Отщипывать шерсть и укладывать в горизонтальном направлении</a:t>
            </a:r>
            <a:endParaRPr lang="ru-RU" dirty="0"/>
          </a:p>
        </p:txBody>
      </p:sp>
      <p:pic>
        <p:nvPicPr>
          <p:cNvPr id="4" name="Содержимое 3" descr="CIMG8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в вертикальном</a:t>
            </a:r>
            <a:endParaRPr lang="ru-RU" dirty="0"/>
          </a:p>
        </p:txBody>
      </p:sp>
      <p:pic>
        <p:nvPicPr>
          <p:cNvPr id="4" name="Содержимое 3" descr="CIMG8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снова в горизонтальном. </a:t>
            </a:r>
            <a:br>
              <a:rPr lang="ru-RU" dirty="0" smtClean="0"/>
            </a:br>
            <a:r>
              <a:rPr lang="ru-RU" dirty="0" smtClean="0"/>
              <a:t>Выбрать картинку</a:t>
            </a:r>
            <a:endParaRPr lang="ru-RU" dirty="0"/>
          </a:p>
        </p:txBody>
      </p:sp>
      <p:pic>
        <p:nvPicPr>
          <p:cNvPr id="4" name="Содержимое 3" descr="CIMG8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Выложить рисунок</a:t>
            </a:r>
            <a:endParaRPr lang="ru-RU" dirty="0"/>
          </a:p>
        </p:txBody>
      </p:sp>
      <p:pic>
        <p:nvPicPr>
          <p:cNvPr id="4" name="Содержимое 3" descr="CIMG8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8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318" y="191256"/>
            <a:ext cx="7913209" cy="6309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Изготовление панно в технике мокрого валяния</vt:lpstr>
      <vt:lpstr>Понадобятся: шерсть</vt:lpstr>
      <vt:lpstr>жидкое мыло, вода,ткань,пупырчатый полиэтилен,скалка,фатин</vt:lpstr>
      <vt:lpstr>Разложить полиэтилен на ткань</vt:lpstr>
      <vt:lpstr>Отщипывать шерсть и укладывать в горизонтальном направлении</vt:lpstr>
      <vt:lpstr>Затем в вертикальном</vt:lpstr>
      <vt:lpstr>И снова в горизонтальном.  Выбрать картинку</vt:lpstr>
      <vt:lpstr>Выложить рисунок</vt:lpstr>
      <vt:lpstr>Презентация PowerPoint</vt:lpstr>
      <vt:lpstr>Презентация PowerPoint</vt:lpstr>
      <vt:lpstr>Презентация PowerPoint</vt:lpstr>
      <vt:lpstr>Композицию накрыть фатином и смочить мыльной водой</vt:lpstr>
      <vt:lpstr>Разгладить</vt:lpstr>
      <vt:lpstr>Прокатать скалкой</vt:lpstr>
      <vt:lpstr>Накрутить на скалку</vt:lpstr>
      <vt:lpstr>Высушить</vt:lpstr>
      <vt:lpstr>Вставить в рамку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панно в технике мокрого валяния</dc:title>
  <dc:creator>Evgen</dc:creator>
  <cp:lastModifiedBy>Evgeniy</cp:lastModifiedBy>
  <cp:revision>5</cp:revision>
  <dcterms:created xsi:type="dcterms:W3CDTF">2013-06-09T13:48:40Z</dcterms:created>
  <dcterms:modified xsi:type="dcterms:W3CDTF">2017-04-18T14:52:03Z</dcterms:modified>
</cp:coreProperties>
</file>