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BC227-1212-4962-AF07-F3CE858E22E3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7ABF4-7C2A-40A4-8D3B-BA1DAA23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6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ABF4-7C2A-40A4-8D3B-BA1DAA23C6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5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5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6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7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1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7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7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0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39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6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2EBBC-122B-4CE4-9E34-A14BF46B4A12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EEA0-BCE7-4852-8372-FF6D12BEF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Лунт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7622"/>
          <a:stretch/>
        </p:blipFill>
        <p:spPr bwMode="auto">
          <a:xfrm>
            <a:off x="13361" y="0"/>
            <a:ext cx="9188097" cy="6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img.com/uploads/grass/grass_PNG3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36" y="-78691"/>
            <a:ext cx="9225030" cy="69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921" y="615011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Привет, друзья ! Я Лунтик! Конечно же вы меня узнали. Я упал с Луны на Землю, познакомился и стал жить со своими друзьями на лесной полянке.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42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ndex.ru/upl/oboi/g2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180"/>
            <a:ext cx="9116230" cy="68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ергей\Desktop\wiki-luntik-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6527" r="7684"/>
          <a:stretch/>
        </p:blipFill>
        <p:spPr bwMode="auto">
          <a:xfrm>
            <a:off x="1027428" y="2636912"/>
            <a:ext cx="440866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4/04/05/81144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" y="1720191"/>
            <a:ext cx="64282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хочется слетать на Луну. </a:t>
            </a:r>
          </a:p>
        </p:txBody>
      </p:sp>
    </p:spTree>
    <p:extLst>
      <p:ext uri="{BB962C8B-B14F-4D97-AF65-F5344CB8AC3E}">
        <p14:creationId xmlns:p14="http://schemas.microsoft.com/office/powerpoint/2010/main" val="2119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4/11/19/10697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Для этого нужно собрать картинку космического корабля из пазлов. У меня даже есть вот такая карта. Цифрами отмечены места, где находятся пазлы.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Помогите, пожалуйста,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их все </a:t>
            </a:r>
            <a:r>
              <a:rPr lang="ru-RU" sz="2100" b="1" dirty="0" smtClean="0">
                <a:solidFill>
                  <a:schemeClr val="accent5">
                    <a:lumMod val="50000"/>
                  </a:schemeClr>
                </a:solidFill>
              </a:rPr>
              <a:t>собрать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Сергей\Desktop\КВЕст\IMG_3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419"/>
            <a:ext cx="8568952" cy="5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1.goodfon.ru/original/1920x1080/a/b3/kosmos-zvezdy-kraski-s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" y="0"/>
            <a:ext cx="91615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084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a typeface="+mj-ea"/>
                <a:cs typeface="+mj-cs"/>
              </a:rPr>
              <a:t>Получится картинка космического корабля. И я полечу на Луну! Е-хо-хо!</a:t>
            </a:r>
            <a:endParaRPr lang="ru-RU" sz="2800" b="1" dirty="0">
              <a:ln w="3175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026" name="Picture 2" descr="http://clipart-library.com/img/198056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3887" r="3530" b="4668"/>
          <a:stretch/>
        </p:blipFill>
        <p:spPr bwMode="auto">
          <a:xfrm rot="266701">
            <a:off x="629514" y="393249"/>
            <a:ext cx="7383738" cy="63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rhivurokov.ru/intolimp/html/2017/06/10/i_593c5641d1d8e/phpY3qVa2_Konspekt-Luntik-1_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12767" r="26732" b="50000"/>
          <a:stretch/>
        </p:blipFill>
        <p:spPr bwMode="auto">
          <a:xfrm>
            <a:off x="5222183" y="1602904"/>
            <a:ext cx="1365149" cy="11853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edsovet.su/_ld/265/05581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ергей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6" y="508441"/>
            <a:ext cx="8041348" cy="60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1663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Жду от вас фото с картинкой! Удачи!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95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Мне очень хочется слетать на Луну. </vt:lpstr>
      <vt:lpstr>Для этого нужно собрать картинку космического корабля из пазлов. У меня даже есть вот такая карта. Цифрами отмечены места, где находятся пазлы. Помогите, пожалуйста, их все собрать!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16</cp:revision>
  <dcterms:created xsi:type="dcterms:W3CDTF">2018-02-01T20:26:19Z</dcterms:created>
  <dcterms:modified xsi:type="dcterms:W3CDTF">2018-02-05T21:05:45Z</dcterms:modified>
</cp:coreProperties>
</file>