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3" r:id="rId10"/>
    <p:sldId id="262" r:id="rId11"/>
    <p:sldId id="261" r:id="rId12"/>
    <p:sldId id="269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ala-tour.com/images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196139" cy="4071942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Мой любимый город.</a:t>
            </a:r>
            <a:endParaRPr lang="ru-RU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6400800" cy="10001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Путешествие по необычным местам. 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123\Desktop\Школа, детский сад\boy_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" t="10417" r="65683" b="5927"/>
          <a:stretch>
            <a:fillRect/>
          </a:stretch>
        </p:blipFill>
        <p:spPr bwMode="auto">
          <a:xfrm flipH="1">
            <a:off x="6929454" y="2714620"/>
            <a:ext cx="192882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Арка электрических витаминов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9"/>
            <a:ext cx="8229600" cy="164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 </a:t>
            </a:r>
            <a:r>
              <a:rPr lang="ru-RU" sz="1600" dirty="0" smtClean="0"/>
              <a:t>виду это обыкновенная небольшая беседка из четырех колонн под крышей, вот только наверху находятся стрелочка и полукруглая шкала. Главная особенность арки в том, что она позволяет «измерить» </a:t>
            </a:r>
            <a:r>
              <a:rPr lang="ru-RU" sz="1600" dirty="0" smtClean="0"/>
              <a:t>настроение человека, </a:t>
            </a:r>
            <a:r>
              <a:rPr lang="ru-RU" sz="1600" dirty="0" smtClean="0"/>
              <a:t>для этого достаточно приложить ладони к специальным металлическим пластинам и взглянуть на стрелку. Этот удивительный прибор представляет собой гигантский </a:t>
            </a:r>
            <a:r>
              <a:rPr lang="ru-RU" sz="1600" dirty="0" smtClean="0"/>
              <a:t>«измеритель»— </a:t>
            </a:r>
            <a:r>
              <a:rPr lang="ru-RU" sz="1600" dirty="0" smtClean="0"/>
              <a:t>чем ярче положительные эмоции человека, </a:t>
            </a:r>
            <a:r>
              <a:rPr lang="ru-RU" sz="1600" dirty="0" smtClean="0"/>
              <a:t>тем </a:t>
            </a:r>
            <a:r>
              <a:rPr lang="ru-RU" sz="1600" dirty="0" smtClean="0"/>
              <a:t>большую цифру показывает прибор. </a:t>
            </a:r>
            <a:endParaRPr lang="ru-RU" sz="1600" dirty="0"/>
          </a:p>
        </p:txBody>
      </p:sp>
      <p:pic>
        <p:nvPicPr>
          <p:cNvPr id="20482" name="Picture 2" descr="&amp;Acy;&amp;rcy;&amp;kcy;&amp;acy; &amp;ecy;&amp;lcy;&amp;iecy;&amp;kcy;&amp;tcy;&amp;rcy;&amp;icy;&amp;chcy;&amp;iecy;&amp;scy;&amp;kcy;&amp;icy;&amp;khcy; &amp;vcy;&amp;icy;&amp;tcy;&amp;acy;&amp;mcy;&amp;i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6455730" cy="39285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2571744"/>
            <a:ext cx="459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Площадь </a:t>
            </a:r>
            <a:r>
              <a:rPr lang="ru-RU" b="1" i="1" dirty="0" smtClean="0"/>
              <a:t>Маркина, 15А, Нижний Новгород 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Канатная дорога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54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Протянута </a:t>
            </a:r>
            <a:r>
              <a:rPr lang="ru-RU" sz="1600" dirty="0" smtClean="0"/>
              <a:t>над Волгой и </a:t>
            </a:r>
            <a:r>
              <a:rPr lang="ru-RU" sz="1600" dirty="0" smtClean="0"/>
              <a:t>соединяет </a:t>
            </a:r>
            <a:r>
              <a:rPr lang="ru-RU" sz="1600" dirty="0" smtClean="0"/>
              <a:t>Нижний Новгород с Бором — небольшим городком на противоположном берегу. Она является единственной в России и в Европе канатной дорогой, чей пролет над водой достигает почти 862 метров. Общая длина «</a:t>
            </a:r>
            <a:r>
              <a:rPr lang="ru-RU" sz="1600" dirty="0" err="1" smtClean="0"/>
              <a:t>канатки</a:t>
            </a:r>
            <a:r>
              <a:rPr lang="ru-RU" sz="1600" dirty="0" smtClean="0"/>
              <a:t>» составляет более 3,5 километров, это расстояние преодолевается за 12,5 минут, в течение которых  </a:t>
            </a:r>
            <a:r>
              <a:rPr lang="ru-RU" sz="1600" dirty="0" smtClean="0"/>
              <a:t>можно насладиться </a:t>
            </a:r>
            <a:r>
              <a:rPr lang="ru-RU" sz="1600" dirty="0" smtClean="0"/>
              <a:t>великолепным видом на Волгу. </a:t>
            </a:r>
            <a:endParaRPr lang="ru-RU" sz="1600" dirty="0"/>
          </a:p>
        </p:txBody>
      </p:sp>
      <p:pic>
        <p:nvPicPr>
          <p:cNvPr id="21506" name="Picture 2" descr="&amp;Kcy;&amp;acy;&amp;ncy;&amp;acy;&amp;tcy;&amp;ncy;&amp;acy;&amp;yacy; &amp;dcy;&amp;ocy;&amp;rcy;&amp;ocy;&amp;g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6596054" cy="402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Аттракцион «Дом вверх дном»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22960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Хотите посмотреть на привычные вещи совсем с другого ракурса? Тогда вам непременно стоит посетить увлекательный аттракцион «Дом вверх дном». Здесь ваш крепко стоящий на ногах мир пошатнется и встанет на голову.</a:t>
            </a:r>
          </a:p>
          <a:p>
            <a:pPr marL="0" indent="0">
              <a:buNone/>
            </a:pPr>
            <a:r>
              <a:rPr lang="ru-RU" sz="1600" dirty="0" smtClean="0"/>
              <a:t>Вы увидите 6 комнат с настоящей мебелью, правда, висящей на потолке. Или как раз на потолке стоите вы?..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5602" name="Picture 2" descr="http://am3.dlstatic.ru/company/panoram/panoram_21559.on_det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163" y="2571744"/>
            <a:ext cx="7259023" cy="3861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578645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Нижний Новгород, ул. Октябрьской Революции, д.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23/3 (Парк 1 мая)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urism.ws/wp-content/uploads/2016/01/0_11358e_e7e5f1c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6189815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3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Зоопарк «</a:t>
            </a:r>
            <a:r>
              <a:rPr lang="ru-RU" b="1" dirty="0" err="1" smtClean="0">
                <a:solidFill>
                  <a:srgbClr val="0000CC"/>
                </a:solidFill>
              </a:rPr>
              <a:t>Лимпопо</a:t>
            </a:r>
            <a:r>
              <a:rPr lang="ru-RU" b="1" dirty="0" smtClean="0">
                <a:solidFill>
                  <a:srgbClr val="0000CC"/>
                </a:solidFill>
              </a:rPr>
              <a:t>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2857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/>
              <a:t>В Московском районе Нижнего Новгорода растет и активно развивается маленькая страна под названием «</a:t>
            </a:r>
            <a:r>
              <a:rPr lang="ru-RU" sz="1800" b="1" dirty="0" err="1" smtClean="0"/>
              <a:t>Лимпопо</a:t>
            </a:r>
            <a:r>
              <a:rPr lang="ru-RU" sz="1800" b="1" dirty="0" smtClean="0"/>
              <a:t>». Населяют страну звери и птицы со всего мира – около 1300 представителей </a:t>
            </a:r>
            <a:r>
              <a:rPr lang="ru-RU" sz="1800" b="1" dirty="0" smtClean="0"/>
              <a:t>животного мира.</a:t>
            </a:r>
            <a:r>
              <a:rPr lang="ru-RU" sz="1800" dirty="0" smtClean="0"/>
              <a:t> </a:t>
            </a:r>
            <a:r>
              <a:rPr lang="ru-RU" sz="1800" dirty="0" smtClean="0"/>
              <a:t>В зоопарке, любой </a:t>
            </a:r>
            <a:r>
              <a:rPr lang="ru-RU" sz="1800" dirty="0" smtClean="0"/>
              <a:t>посетитель сможет познакомиться с более, чем 230 видами животных - млекопитающих, птиц, рыб и рептилий, - которые в природе никогда не собрались бы в одном месте и не предстали перед глазами </a:t>
            </a:r>
            <a:r>
              <a:rPr lang="ru-RU" sz="1800" dirty="0" smtClean="0"/>
              <a:t>человека.  </a:t>
            </a:r>
            <a:r>
              <a:rPr lang="ru-RU" sz="1800" dirty="0" smtClean="0"/>
              <a:t>стране 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Несмотря на то, что история страны «</a:t>
            </a:r>
            <a:r>
              <a:rPr lang="ru-RU" sz="1800" dirty="0" err="1" smtClean="0"/>
              <a:t>Лимпопо</a:t>
            </a:r>
            <a:r>
              <a:rPr lang="ru-RU" sz="1800" dirty="0" smtClean="0"/>
              <a:t>» началась совсем недавно – </a:t>
            </a:r>
            <a:r>
              <a:rPr lang="ru-RU" sz="1800" i="1" dirty="0" smtClean="0"/>
              <a:t>ее основал в 2003 году Владимир </a:t>
            </a:r>
            <a:r>
              <a:rPr lang="ru-RU" sz="1800" i="1" dirty="0" err="1" smtClean="0"/>
              <a:t>Герасичкин</a:t>
            </a:r>
            <a:r>
              <a:rPr lang="ru-RU" sz="1800" i="1" dirty="0" smtClean="0"/>
              <a:t>,</a:t>
            </a:r>
            <a:r>
              <a:rPr lang="ru-RU" sz="1800" dirty="0" smtClean="0"/>
              <a:t> - это место стало настоящим </a:t>
            </a:r>
            <a:r>
              <a:rPr lang="ru-RU" sz="1800" dirty="0" smtClean="0"/>
              <a:t>центром </a:t>
            </a:r>
            <a:r>
              <a:rPr lang="ru-RU" sz="1800" dirty="0" smtClean="0"/>
              <a:t>притяжения для нижегородцев и жителей всего </a:t>
            </a:r>
            <a:r>
              <a:rPr lang="ru-RU" sz="1800" dirty="0" smtClean="0"/>
              <a:t>региона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tnmedia.ru/_data/objects/0002/1624/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00438"/>
            <a:ext cx="5429288" cy="28030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Зоопарк «</a:t>
            </a:r>
            <a:r>
              <a:rPr lang="ru-RU" b="1" dirty="0" err="1" smtClean="0">
                <a:solidFill>
                  <a:srgbClr val="0000CC"/>
                </a:solidFill>
              </a:rPr>
              <a:t>Лимпопо</a:t>
            </a:r>
            <a:r>
              <a:rPr lang="ru-RU" b="1" dirty="0" smtClean="0">
                <a:solidFill>
                  <a:srgbClr val="0000CC"/>
                </a:solidFill>
              </a:rPr>
              <a:t>»</a:t>
            </a:r>
            <a:endParaRPr lang="ru-RU" dirty="0"/>
          </a:p>
        </p:txBody>
      </p:sp>
      <p:pic>
        <p:nvPicPr>
          <p:cNvPr id="1026" name="Picture 2" descr="C:\Users\123\Desktop\Школа, детский сад\boy_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" t="10417" r="65683" b="5927"/>
          <a:stretch>
            <a:fillRect/>
          </a:stretch>
        </p:blipFill>
        <p:spPr bwMode="auto">
          <a:xfrm>
            <a:off x="7072298" y="0"/>
            <a:ext cx="2071702" cy="3786214"/>
          </a:xfrm>
          <a:prstGeom prst="rect">
            <a:avLst/>
          </a:prstGeom>
          <a:noFill/>
        </p:spPr>
      </p:pic>
      <p:pic>
        <p:nvPicPr>
          <p:cNvPr id="5" name="Picture 2" descr="C:\Users\123\Desktop\Школа, детский сад\boy_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03" t="13574" r="5066" b="5927"/>
          <a:stretch>
            <a:fillRect/>
          </a:stretch>
        </p:blipFill>
        <p:spPr bwMode="auto">
          <a:xfrm>
            <a:off x="6500826" y="2000240"/>
            <a:ext cx="178595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928670"/>
            <a:ext cx="6215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Символом зоопарка является сова, мудрая </a:t>
            </a:r>
            <a:r>
              <a:rPr lang="ru-RU" sz="1600" dirty="0" err="1" smtClean="0"/>
              <a:t>берегиня</a:t>
            </a:r>
            <a:r>
              <a:rPr lang="ru-RU" sz="1600" dirty="0" smtClean="0"/>
              <a:t> ночного </a:t>
            </a:r>
            <a:r>
              <a:rPr lang="ru-RU" sz="1600" dirty="0" smtClean="0"/>
              <a:t>леса</a:t>
            </a:r>
            <a:r>
              <a:rPr lang="ru-RU" sz="1600" dirty="0" smtClean="0"/>
              <a:t>, </a:t>
            </a:r>
            <a:r>
              <a:rPr lang="ru-RU" sz="1600" dirty="0" smtClean="0"/>
              <a:t>ведь именно ее появление </a:t>
            </a:r>
            <a:r>
              <a:rPr lang="ru-RU" sz="1600" dirty="0" smtClean="0"/>
              <a:t>и стало предвестником создания государства в государстве, а именно – страны «</a:t>
            </a:r>
            <a:r>
              <a:rPr lang="ru-RU" sz="1600" dirty="0" err="1" smtClean="0"/>
              <a:t>Лимпопо</a:t>
            </a:r>
            <a:r>
              <a:rPr lang="ru-RU" sz="1600" dirty="0" smtClean="0"/>
              <a:t>» в Нижнем Новгороде. Эту птицу Владимир </a:t>
            </a:r>
            <a:r>
              <a:rPr lang="ru-RU" sz="1600" dirty="0" err="1" smtClean="0"/>
              <a:t>Герасичкин</a:t>
            </a:r>
            <a:r>
              <a:rPr lang="ru-RU" sz="1600" dirty="0" smtClean="0"/>
              <a:t> в свое время отбил у стаи ворон, вылечил, выходил и, поскольку вернуть сову в естественную среду было уже невозможно, построил для нее вольер и поселил на территории своего кафе. Но долго находиться в одиночестве сове не пришлось, потому что вскоре Владимиру </a:t>
            </a:r>
            <a:r>
              <a:rPr lang="ru-RU" sz="1600" dirty="0" err="1" smtClean="0"/>
              <a:t>Герасичкину</a:t>
            </a:r>
            <a:r>
              <a:rPr lang="ru-RU" sz="1600" dirty="0" smtClean="0"/>
              <a:t> принесли шесть бельчат, которых в дупле поваленного дерева нашли лесорубы. Чуть позже компанию питомцам составил волк </a:t>
            </a:r>
            <a:r>
              <a:rPr lang="ru-RU" sz="1600" dirty="0" err="1" smtClean="0"/>
              <a:t>Норман</a:t>
            </a:r>
            <a:r>
              <a:rPr lang="ru-RU" sz="1600" dirty="0" smtClean="0"/>
              <a:t>, выбракованный в костромском цирке и привезенный в Нижний Новгород. </a:t>
            </a:r>
          </a:p>
          <a:p>
            <a:r>
              <a:rPr lang="ru-RU" sz="1600" i="1" dirty="0" smtClean="0"/>
              <a:t>Так </a:t>
            </a:r>
            <a:r>
              <a:rPr lang="ru-RU" sz="1600" i="1" dirty="0" smtClean="0"/>
              <a:t>в Нижнем Новгороде появился первый в России </a:t>
            </a:r>
            <a:r>
              <a:rPr lang="ru-RU" sz="1600" i="1" dirty="0" err="1" smtClean="0"/>
              <a:t>частныйю</a:t>
            </a:r>
            <a:r>
              <a:rPr lang="ru-RU" sz="1600" i="1" dirty="0" smtClean="0"/>
              <a:t> </a:t>
            </a:r>
            <a:r>
              <a:rPr lang="ru-RU" sz="1600" i="1" dirty="0" smtClean="0"/>
              <a:t>зоопарк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Нижегородский кремль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1643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Нижегородский </a:t>
            </a:r>
            <a:r>
              <a:rPr lang="ru-RU" sz="1600" dirty="0" smtClean="0"/>
              <a:t>кремль, памятник истории и культуры всемирного значения. Воздвигнутый в начале 16 века для защиты восточных рубежей русского государства, он ни разу не сдался врагу! Именно у стен Нижегородского кремля 400 лет назад наши земляки по призыву Кузьмы Минина объединили силы для изгнания </a:t>
            </a:r>
            <a:r>
              <a:rPr lang="ru-RU" sz="1600" dirty="0" smtClean="0"/>
              <a:t>польских захватчиков из </a:t>
            </a:r>
            <a:r>
              <a:rPr lang="ru-RU" sz="1600" dirty="0" smtClean="0"/>
              <a:t>Москвы.</a:t>
            </a:r>
            <a:endParaRPr lang="ru-RU" sz="1600" dirty="0"/>
          </a:p>
        </p:txBody>
      </p:sp>
      <p:pic>
        <p:nvPicPr>
          <p:cNvPr id="4098" name="Picture 2" descr="&amp;Fcy;&amp;ocy;&amp;tcy;&amp;ocy;&amp;gcy;&amp;rcy;&amp;acy;&amp;fcy;&amp;icy;&amp;yacy; &amp;Ncy;&amp;icy;&amp;zhcy;&amp;iecy;&amp;gcy;&amp;ocy;&amp;rcy;&amp;ocy;&amp;dcy;&amp;scy;&amp;kcy;&amp;icy;&amp;jcy; &amp;Kcy;&amp;rcy;&amp;iecy;&amp;m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6808352" cy="355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CHcy;&amp;kcy;&amp;acy;&amp;lcy;&amp;ocy;&amp;vcy;&amp;scy;&amp;kcy;&amp;acy;&amp;yacy; &amp;lcy;&amp;iecy;&amp;scy;&amp;tcy;&amp;ncy;&amp;icy;&amp;t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7029848" cy="42779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1519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Чкаловская лестница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Одной из самых известных и необычных достопримечательностей Нижнего Новгорода является Чкаловская лестница, названная так по имени знаменитого летчика-испытателя Валерия Чкалова, памятник которому установлен на вершине сооружения. Лестница соединяет </a:t>
            </a:r>
            <a:r>
              <a:rPr lang="ru-RU" sz="1600" dirty="0" err="1" smtClean="0"/>
              <a:t>Верхне-Волжскую</a:t>
            </a:r>
            <a:r>
              <a:rPr lang="ru-RU" sz="1600" dirty="0" smtClean="0"/>
              <a:t> и </a:t>
            </a:r>
            <a:r>
              <a:rPr lang="ru-RU" sz="1600" dirty="0" err="1" smtClean="0"/>
              <a:t>Нижнее-Волжскую</a:t>
            </a:r>
            <a:r>
              <a:rPr lang="ru-RU" sz="1600" dirty="0" smtClean="0"/>
              <a:t> набережные и имеет вверху форму восьмерки.  </a:t>
            </a:r>
            <a:r>
              <a:rPr lang="ru-RU" sz="1600" dirty="0" smtClean="0"/>
              <a:t>Нижегородцы </a:t>
            </a:r>
            <a:r>
              <a:rPr lang="ru-RU" sz="1600" dirty="0" smtClean="0"/>
              <a:t>утверждают, будто здесь невозможно сосчитать количество ступеней — официально их 560, но при каждом подсчете получаются разные цифры. </a:t>
            </a:r>
          </a:p>
          <a:p>
            <a:endParaRPr lang="ru-RU" dirty="0"/>
          </a:p>
        </p:txBody>
      </p:sp>
      <p:sp>
        <p:nvSpPr>
          <p:cNvPr id="3074" name="AutoShape 2" descr="&amp;CHcy;&amp;kcy;&amp;acy;&amp;lcy;&amp;ocy;&amp;vcy;&amp;scy;&amp;kcy;&amp;acy;&amp;yacy; &amp;lcy;&amp;iecy;&amp;scy;&amp;tcy;&amp;ncy;&amp;icy;&amp;ts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3-tub-ru.yandex.net/i?id=4c2b154c85919ad7c39e4dd597a0adfa&amp;n=33&amp;h=215&amp;w=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7029472" cy="3905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Памятник В.П.Чкалову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154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Одной из достопримечательностей Нижнего Новгорода, является памятник В.ЧКАЛОВУ </a:t>
            </a:r>
            <a:r>
              <a:rPr lang="ru-RU" sz="1600" dirty="0" smtClean="0"/>
              <a:t>(советский </a:t>
            </a:r>
            <a:r>
              <a:rPr lang="ru-RU" sz="1600" dirty="0" smtClean="0"/>
              <a:t>лётчик-испытатель, </a:t>
            </a:r>
            <a:r>
              <a:rPr lang="ru-RU" sz="1600" dirty="0" smtClean="0"/>
              <a:t> </a:t>
            </a:r>
            <a:r>
              <a:rPr lang="ru-RU" sz="1600" dirty="0" smtClean="0"/>
              <a:t>Герой Советского </a:t>
            </a:r>
            <a:r>
              <a:rPr lang="ru-RU" sz="1600" dirty="0" smtClean="0"/>
              <a:t>Союза), </a:t>
            </a:r>
            <a:r>
              <a:rPr lang="ru-RU" sz="1600" dirty="0" smtClean="0"/>
              <a:t>который установлен около Георгиевской баши Нижегородского кремля. Памятник был открыт 15 декабря 1940 года, ровно через 2 года после гибели Чкалова. Затем появилась «Чкаловская» лестница и еще позднее катер внизу лестницы. Авторы памятника скульптор И.А.Менделевич (друг Чкалова) и архитекторы В.С.Андреев и И.Г.Таранов.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00CC"/>
                </a:solidFill>
              </a:rPr>
              <a:t>Памятник К.Минину и Д.Пожарскому</a:t>
            </a:r>
            <a:endParaRPr lang="ru-RU" sz="38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5"/>
            <a:ext cx="8229600" cy="12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Нижегородцы по праву гордятся тем, что именно в их городе было собрано легендарное ополчение, которое возглавили Минин и Пожарский. Ополченцы победили поляков и навсегда избавили Россию от их притязаний на русский престол. Памятник этому событию, </a:t>
            </a:r>
            <a:r>
              <a:rPr lang="ru-RU" sz="1600" dirty="0" smtClean="0"/>
              <a:t>установлен </a:t>
            </a:r>
            <a:r>
              <a:rPr lang="ru-RU" sz="1600" dirty="0" smtClean="0"/>
              <a:t>на </a:t>
            </a:r>
            <a:r>
              <a:rPr lang="ru-RU" sz="1600" dirty="0" smtClean="0"/>
              <a:t>площади Народного Единства в нашем городе.</a:t>
            </a:r>
            <a:endParaRPr lang="ru-RU" sz="1600" dirty="0"/>
          </a:p>
        </p:txBody>
      </p:sp>
      <p:pic>
        <p:nvPicPr>
          <p:cNvPr id="18434" name="Picture 2" descr="http://photo.thebestofrussia.ru/139130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6334116" cy="422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Fcy;&amp;ocy;&amp;tcy;&amp;ocy;&amp;gcy;&amp;rcy;&amp;acy;&amp;fcy;&amp;icy;&amp;yacy; &amp;Pcy;&amp;acy;&amp;mcy;&amp;yacy;&amp;tcy;&amp;ncy;&amp;icy;&amp;kcy; &amp;Mcy;&amp;acy;&amp;kcy;&amp;scy;&amp;icy;&amp;mcy;&amp;ucy; &amp;Gcy;&amp;ocy;&amp;rcy;&amp;softcy;&amp;kcy;&amp;ocy;&amp;m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4067187" cy="5417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Памятник М. Горькому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4471990" cy="164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Памятник стоит в </a:t>
            </a:r>
            <a:r>
              <a:rPr lang="ru-RU" sz="1600" dirty="0" smtClean="0"/>
              <a:t>сквере </a:t>
            </a:r>
            <a:r>
              <a:rPr lang="ru-RU" sz="1600" dirty="0" smtClean="0"/>
              <a:t>на </a:t>
            </a:r>
            <a:r>
              <a:rPr lang="ru-RU" sz="1600" dirty="0" smtClean="0"/>
              <a:t>площади, Горького в </a:t>
            </a:r>
            <a:r>
              <a:rPr lang="ru-RU" sz="1600" dirty="0" smtClean="0"/>
              <a:t>центре нижнего Новгорода</a:t>
            </a:r>
            <a:r>
              <a:rPr lang="ru-RU" sz="1600" dirty="0" smtClean="0"/>
              <a:t>.  Посвящен </a:t>
            </a:r>
            <a:r>
              <a:rPr lang="ru-RU" sz="1600" dirty="0" smtClean="0"/>
              <a:t>советскому </a:t>
            </a:r>
            <a:r>
              <a:rPr lang="ru-RU" sz="1600" dirty="0" smtClean="0"/>
              <a:t>писателю, давшему </a:t>
            </a:r>
            <a:r>
              <a:rPr lang="ru-RU" sz="1600" dirty="0" smtClean="0"/>
              <a:t>предыдущее название </a:t>
            </a:r>
            <a:r>
              <a:rPr lang="ru-RU" sz="1600" dirty="0" smtClean="0"/>
              <a:t>городу - г.Горький</a:t>
            </a:r>
            <a:r>
              <a:rPr lang="ru-RU" sz="1600" dirty="0" smtClean="0"/>
              <a:t>. </a:t>
            </a:r>
            <a:r>
              <a:rPr lang="ru-RU" sz="1600" dirty="0" smtClean="0"/>
              <a:t> Выглядит </a:t>
            </a:r>
            <a:r>
              <a:rPr lang="ru-RU" sz="1600" dirty="0" smtClean="0"/>
              <a:t>очень внушительно, выполнен из бронзы, автор Мухина. </a:t>
            </a:r>
            <a:endParaRPr lang="ru-RU" sz="1600" dirty="0"/>
          </a:p>
        </p:txBody>
      </p:sp>
      <p:pic>
        <p:nvPicPr>
          <p:cNvPr id="5" name="Picture 2" descr="C:\Users\123\Desktop\Школа, детский сад\boy_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" t="10417" r="65683" b="5927"/>
          <a:stretch>
            <a:fillRect/>
          </a:stretch>
        </p:blipFill>
        <p:spPr bwMode="auto">
          <a:xfrm>
            <a:off x="2643174" y="2786058"/>
            <a:ext cx="242889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Здание Государственного банка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Одно из самых необычных </a:t>
            </a:r>
            <a:r>
              <a:rPr lang="ru-RU" sz="1600" dirty="0" smtClean="0"/>
              <a:t>строений Нижнего </a:t>
            </a:r>
            <a:r>
              <a:rPr lang="ru-RU" sz="1600" dirty="0" smtClean="0"/>
              <a:t>Новгорода.  Существует </a:t>
            </a:r>
            <a:r>
              <a:rPr lang="ru-RU" sz="1600" dirty="0" smtClean="0"/>
              <a:t>мнение, будто нижегородские купцы сделали подарок императору, выстроив здание, однако это не так — возводилось оно за счет казны </a:t>
            </a:r>
            <a:r>
              <a:rPr lang="ru-RU" sz="1600" dirty="0" smtClean="0"/>
              <a:t>в </a:t>
            </a:r>
            <a:r>
              <a:rPr lang="ru-RU" sz="1600" dirty="0" smtClean="0"/>
              <a:t>1911–1913 годах. </a:t>
            </a:r>
            <a:endParaRPr lang="ru-RU" sz="1600" dirty="0"/>
          </a:p>
        </p:txBody>
      </p:sp>
      <p:pic>
        <p:nvPicPr>
          <p:cNvPr id="22530" name="Picture 2" descr="&amp;Zcy;&amp;dcy;&amp;acy;&amp;ncy;&amp;icy;&amp;iecy; &amp;Gcy;&amp;ocy;&amp;scy;&amp;ucy;&amp;dcy;&amp;acy;&amp;rcy;&amp;scy;&amp;tcy;&amp;vcy;&amp;iecy;&amp;ncy;&amp;ncy;&amp;ocy;&amp;gcy;&amp;ocy; &amp;bcy;&amp;acy;&amp;n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679518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Необычные  и интересные места моего города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5" name="Picture 2" descr="C:\Users\123\Desktop\Школа, детский сад\boy_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03" t="13574" r="5066" b="5927"/>
          <a:stretch>
            <a:fillRect/>
          </a:stretch>
        </p:blipFill>
        <p:spPr bwMode="auto">
          <a:xfrm>
            <a:off x="7715272" y="3214662"/>
            <a:ext cx="1785950" cy="3643338"/>
          </a:xfrm>
          <a:prstGeom prst="rect">
            <a:avLst/>
          </a:prstGeom>
          <a:noFill/>
        </p:spPr>
      </p:pic>
      <p:pic>
        <p:nvPicPr>
          <p:cNvPr id="24578" name="Picture 2" descr="http://pozitiv11.ru/wp-content/uploads/Neobyichnyie-dom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976704" cy="2508383"/>
          </a:xfrm>
          <a:prstGeom prst="roundRect">
            <a:avLst/>
          </a:prstGeom>
          <a:noFill/>
        </p:spPr>
      </p:pic>
      <p:pic>
        <p:nvPicPr>
          <p:cNvPr id="7" name="Picture 2" descr="&amp;Kcy;&amp;acy;&amp;ncy;&amp;acy;&amp;tcy;&amp;ncy;&amp;acy;&amp;yacy; &amp;dcy;&amp;ocy;&amp;rcy;&amp;ocy;&amp;g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643314"/>
            <a:ext cx="4920651" cy="3000396"/>
          </a:xfrm>
          <a:prstGeom prst="roundRect">
            <a:avLst/>
          </a:prstGeom>
          <a:noFill/>
        </p:spPr>
      </p:pic>
      <p:pic>
        <p:nvPicPr>
          <p:cNvPr id="6" name="Picture 2" descr="&amp;Pcy;&amp;acy;&amp;mcy;&amp;yacy;&amp;tcy;&amp;ncy;&amp;icy;&amp;kcy; «&amp;Vcy;&amp;iecy;&amp;scy;&amp;iecy;&amp;lcy;&amp;acy;&amp;yacy; &amp;kcy;&amp;ocy;&amp;zcy;&amp;acy;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000372"/>
            <a:ext cx="3049637" cy="185581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Памятник «Веселая коза»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Необычный памятник — скульптура «Веселая коза» — встречает гостей на Театральной площади Новгорода. По поводу появления забавной козочки на городской площади существует две версии. Одна из них связана с театральными капустниками, которые проводятся ежегодно в Нижнем Новгороде и так и называются — «Веселая коза», поэтому часть нижегородцев считает, что скульптура стала своеобразным символом этого фестиваля. Другая же версия уходит корнями в прошлое. Еще в далеком 1781 году Нижнему Новгороду был присвоен герб с изображением оленя </a:t>
            </a:r>
            <a:r>
              <a:rPr lang="ru-RU" sz="1600" dirty="0" smtClean="0"/>
              <a:t>на </a:t>
            </a:r>
            <a:r>
              <a:rPr lang="ru-RU" sz="1600" dirty="0" smtClean="0"/>
              <a:t>щите, но </a:t>
            </a:r>
            <a:r>
              <a:rPr lang="ru-RU" sz="1600" dirty="0" smtClean="0"/>
              <a:t>власти </a:t>
            </a:r>
            <a:r>
              <a:rPr lang="ru-RU" sz="1600" dirty="0" smtClean="0"/>
              <a:t>почему-то решили создать собственный герб, причем, олень на нем тоже присутствовал. Однако </a:t>
            </a:r>
            <a:r>
              <a:rPr lang="ru-RU" sz="1600" dirty="0" smtClean="0"/>
              <a:t>изображенный </a:t>
            </a:r>
            <a:r>
              <a:rPr lang="ru-RU" sz="1600" dirty="0" smtClean="0"/>
              <a:t>олень </a:t>
            </a:r>
            <a:r>
              <a:rPr lang="ru-RU" sz="1600" dirty="0" smtClean="0"/>
              <a:t>больше </a:t>
            </a:r>
            <a:r>
              <a:rPr lang="ru-RU" sz="1600" dirty="0" smtClean="0"/>
              <a:t>напоминал </a:t>
            </a:r>
            <a:r>
              <a:rPr lang="ru-RU" sz="1600" dirty="0" smtClean="0"/>
              <a:t>обычную </a:t>
            </a:r>
            <a:r>
              <a:rPr lang="ru-RU" sz="1600" dirty="0" smtClean="0"/>
              <a:t>озорную козу. </a:t>
            </a:r>
            <a:endParaRPr lang="ru-RU" sz="1600" dirty="0"/>
          </a:p>
        </p:txBody>
      </p:sp>
      <p:pic>
        <p:nvPicPr>
          <p:cNvPr id="19458" name="Picture 2" descr="&amp;Pcy;&amp;acy;&amp;mcy;&amp;yacy;&amp;tcy;&amp;ncy;&amp;icy;&amp;kcy; «&amp;Vcy;&amp;iecy;&amp;scy;&amp;iecy;&amp;lcy;&amp;acy;&amp;yacy; &amp;kcy;&amp;ocy;&amp;zcy;&amp;acy;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310170" cy="3231433"/>
          </a:xfrm>
          <a:prstGeom prst="rect">
            <a:avLst/>
          </a:prstGeom>
          <a:noFill/>
        </p:spPr>
      </p:pic>
      <p:pic>
        <p:nvPicPr>
          <p:cNvPr id="5" name="Picture 2" descr="C:\Users\123\Desktop\Школа, детский сад\boy_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3" t="10417" r="65683" b="5927"/>
          <a:stretch>
            <a:fillRect/>
          </a:stretch>
        </p:blipFill>
        <p:spPr bwMode="auto">
          <a:xfrm flipH="1">
            <a:off x="6357950" y="2857496"/>
            <a:ext cx="250033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832</Words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Мой любимый город.</vt:lpstr>
      <vt:lpstr>Нижегородский кремль</vt:lpstr>
      <vt:lpstr>Чкаловская лестница</vt:lpstr>
      <vt:lpstr>Памятник В.П.Чкалову</vt:lpstr>
      <vt:lpstr>Памятник К.Минину и Д.Пожарскому</vt:lpstr>
      <vt:lpstr>Памятник М. Горькому</vt:lpstr>
      <vt:lpstr>Здание Государственного банка</vt:lpstr>
      <vt:lpstr>Необычные  и интересные места моего города</vt:lpstr>
      <vt:lpstr>Памятник «Веселая коза»</vt:lpstr>
      <vt:lpstr>Арка электрических витаминов</vt:lpstr>
      <vt:lpstr>Канатная дорога</vt:lpstr>
      <vt:lpstr>Аттракцион «Дом вверх дном»</vt:lpstr>
      <vt:lpstr>Зоопарк «Лимпопо»</vt:lpstr>
      <vt:lpstr>Зоопарк «Лимпопо»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Еракова</dc:creator>
  <cp:lastModifiedBy>123</cp:lastModifiedBy>
  <cp:revision>20</cp:revision>
  <dcterms:created xsi:type="dcterms:W3CDTF">2016-12-15T19:31:34Z</dcterms:created>
  <dcterms:modified xsi:type="dcterms:W3CDTF">2016-12-15T22:43:48Z</dcterms:modified>
</cp:coreProperties>
</file>