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279" r:id="rId6"/>
    <p:sldId id="286" r:id="rId7"/>
    <p:sldId id="284" r:id="rId8"/>
    <p:sldId id="262" r:id="rId9"/>
    <p:sldId id="267" r:id="rId10"/>
    <p:sldId id="263" r:id="rId11"/>
    <p:sldId id="264" r:id="rId12"/>
    <p:sldId id="265" r:id="rId13"/>
    <p:sldId id="277" r:id="rId14"/>
    <p:sldId id="268" r:id="rId15"/>
    <p:sldId id="288" r:id="rId16"/>
    <p:sldId id="269" r:id="rId17"/>
    <p:sldId id="270" r:id="rId18"/>
    <p:sldId id="272" r:id="rId19"/>
    <p:sldId id="290" r:id="rId20"/>
    <p:sldId id="273" r:id="rId21"/>
    <p:sldId id="294" r:id="rId22"/>
    <p:sldId id="281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6A4-365F-4A16-B49E-8AC72C4D539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B089-5EB2-43E1-A7F3-60A4B7A7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6A4-365F-4A16-B49E-8AC72C4D539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B089-5EB2-43E1-A7F3-60A4B7A7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6A4-365F-4A16-B49E-8AC72C4D539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B089-5EB2-43E1-A7F3-60A4B7A7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6A4-365F-4A16-B49E-8AC72C4D539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B089-5EB2-43E1-A7F3-60A4B7A7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6A4-365F-4A16-B49E-8AC72C4D539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B089-5EB2-43E1-A7F3-60A4B7A7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6A4-365F-4A16-B49E-8AC72C4D539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B089-5EB2-43E1-A7F3-60A4B7A7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6A4-365F-4A16-B49E-8AC72C4D539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B089-5EB2-43E1-A7F3-60A4B7A7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6A4-365F-4A16-B49E-8AC72C4D539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B089-5EB2-43E1-A7F3-60A4B7A7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6A4-365F-4A16-B49E-8AC72C4D539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B089-5EB2-43E1-A7F3-60A4B7A7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6A4-365F-4A16-B49E-8AC72C4D539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B089-5EB2-43E1-A7F3-60A4B7A7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6A4-365F-4A16-B49E-8AC72C4D539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B089-5EB2-43E1-A7F3-60A4B7A7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786A4-365F-4A16-B49E-8AC72C4D539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B089-5EB2-43E1-A7F3-60A4B7A7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38.media.tumblr.com/c98491503f2ce2e6ec5cec550ad9328c/tumblr_n8f6uhwtIa1td3b95o1_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857224" y="4786322"/>
            <a:ext cx="7358114" cy="7889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Большое    космическое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1643042" y="5929330"/>
            <a:ext cx="5214974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путешествие</a:t>
            </a:r>
            <a:endParaRPr lang="ru-RU" sz="3600" kern="10" spc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arnasse.ru/upload/comments/9def1868f1a34e9c1302186eb24e71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580" y="0"/>
            <a:ext cx="642942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35743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Как же мне не грустить.</a:t>
            </a:r>
          </a:p>
          <a:p>
            <a:r>
              <a:rPr lang="ru-RU" sz="2400" b="1" dirty="0" smtClean="0"/>
              <a:t>Хоть ты смейся,</a:t>
            </a:r>
          </a:p>
          <a:p>
            <a:r>
              <a:rPr lang="ru-RU" sz="2400" b="1" dirty="0" smtClean="0"/>
              <a:t>Хоть ты плачь,</a:t>
            </a:r>
          </a:p>
          <a:p>
            <a:r>
              <a:rPr lang="ru-RU" sz="2400" b="1" dirty="0" smtClean="0"/>
              <a:t>Не могу решить задач!</a:t>
            </a:r>
          </a:p>
          <a:p>
            <a:r>
              <a:rPr lang="ru-RU" sz="2400" b="1" dirty="0" smtClean="0"/>
              <a:t>Помогите мне ребята</a:t>
            </a:r>
          </a:p>
          <a:p>
            <a:r>
              <a:rPr lang="ru-RU" sz="2400" b="1" dirty="0" smtClean="0"/>
              <a:t>Все расставить по местам.</a:t>
            </a:r>
          </a:p>
          <a:p>
            <a:r>
              <a:rPr lang="ru-RU" sz="2400" b="1" dirty="0" smtClean="0"/>
              <a:t>Научусь решать задачи-</a:t>
            </a:r>
          </a:p>
          <a:p>
            <a:r>
              <a:rPr lang="ru-RU" sz="2400" b="1" dirty="0" smtClean="0"/>
              <a:t>Буду благодарен вам!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88881/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88881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571736" y="0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з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357166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1736" y="64291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д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928670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1214422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71736" y="1571612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4put.ru/pictures/max/660/2028489.jpg"/>
          <p:cNvPicPr>
            <a:picLocks noChangeAspect="1" noChangeArrowheads="1"/>
          </p:cNvPicPr>
          <p:nvPr/>
        </p:nvPicPr>
        <p:blipFill>
          <a:blip r:embed="rId2"/>
          <a:srcRect r="243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Иллюстрация гипотетической жизни на Юпите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715436" cy="550072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285984" y="142852"/>
            <a:ext cx="36999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Юпитер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xjc.gov.cn/ziyuan/UploadFiles_9814/200703/20070326185319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14686"/>
            <a:ext cx="4167180" cy="3352797"/>
          </a:xfrm>
          <a:prstGeom prst="rect">
            <a:avLst/>
          </a:prstGeom>
          <a:noFill/>
        </p:spPr>
      </p:pic>
      <p:pic>
        <p:nvPicPr>
          <p:cNvPr id="1028" name="Picture 4" descr="http://www.chemistryland.com/CHM130FieldLab/Lab5/magnet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448204" cy="3357586"/>
          </a:xfrm>
          <a:prstGeom prst="rect">
            <a:avLst/>
          </a:prstGeom>
          <a:noFill/>
        </p:spPr>
      </p:pic>
      <p:pic>
        <p:nvPicPr>
          <p:cNvPr id="1030" name="Picture 6" descr="http://cs622019.vk.me/v622019530/483bd/btBI-r3qeq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4714876" cy="30003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4786314" y="857232"/>
            <a:ext cx="3971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Магнетит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h279.photobucket.com/albums/kk156/suppiya/Arts/Kagaya/Space/p4620_satu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214546" y="0"/>
            <a:ext cx="32252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Сатурн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s625124.vk.me/v625124478/44984/cZRI4MGXVMM.jpg"/>
          <p:cNvPicPr>
            <a:picLocks noChangeAspect="1" noChangeArrowheads="1"/>
          </p:cNvPicPr>
          <p:nvPr/>
        </p:nvPicPr>
        <p:blipFill>
          <a:blip r:embed="rId2"/>
          <a:srcRect t="10000"/>
          <a:stretch>
            <a:fillRect/>
          </a:stretch>
        </p:blipFill>
        <p:spPr bwMode="auto">
          <a:xfrm>
            <a:off x="0" y="214290"/>
            <a:ext cx="914400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cienceland.info/images/geography6/pic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6929486" cy="614366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7215206" y="78579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3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42860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200024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371475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507207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7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592933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61501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564357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10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3834" y="442913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11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2462" y="278605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12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ile.mobilmusic.ru/bd/c8/a4/86609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1.asset.yvimg.kz/userimages/nizhma/4b3J0YxA4f6P10JTHhM81SR8ypNw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358246" cy="535782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286388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/>
              <a:t>«Дорогие ребята! Вы знаете, что я родился на Луне и однажды попал на Землю. Мне на Земле очень нравиться, но я хотел бы узнать, может, есть в космосе планета лучше, чем Земля. Я живу далеко в лесу, и не могу сам полететь на другие планеты. Может, вы мне поможете, слетаете и расскажете, как там живется на других планетах? » </a:t>
            </a:r>
          </a:p>
        </p:txBody>
      </p:sp>
      <p:pic>
        <p:nvPicPr>
          <p:cNvPr id="20482" name="Picture 2" descr="http://smayli.ru/data/smiles/zvezdia-18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14678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tommytomkinss.com/000802_c706_0049_cs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715436" cy="564357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571736" y="0"/>
            <a:ext cx="25409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Уран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surprisse.com/muscards/view/2014/05/30/8o762d6342678066ffb6o54bofadf6d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lh5.googleusercontent.com/-2KjOSgBRvVc/UU0e082QcYI/AAAAAAABQJs/mk_SfWrDop0/w800-h800/photo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20" y="0"/>
            <a:ext cx="7858180" cy="6858000"/>
          </a:xfrm>
          <a:prstGeom prst="rect">
            <a:avLst/>
          </a:prstGeom>
          <a:noFill/>
        </p:spPr>
      </p:pic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 rot="5400000">
            <a:off x="-2178875" y="2678917"/>
            <a:ext cx="5500726" cy="1142976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2500"/>
                <a:gd name="adj2" fmla="val 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земля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0" scaled="1"/>
              </a:gradFill>
              <a:effectLst>
                <a:outerShdw dist="99190" dir="7788334" algn="ctr" rotWithShape="0">
                  <a:srgbClr val="000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gersangergitavan.com/wp-content/gallery/cocuk/deco_99902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7days.ru/pic/E8067DAE9799894EC32577F1004A3445/104591/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-1"/>
            <a:ext cx="6929486" cy="557214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14546" y="5214950"/>
            <a:ext cx="38576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«Зачем </a:t>
            </a:r>
            <a:r>
              <a:rPr lang="ru-RU" sz="4400" b="1" dirty="0">
                <a:solidFill>
                  <a:srgbClr val="C00000"/>
                </a:solidFill>
              </a:rPr>
              <a:t>нужны знания?».</a:t>
            </a:r>
          </a:p>
        </p:txBody>
      </p:sp>
      <p:pic>
        <p:nvPicPr>
          <p:cNvPr id="19458" name="Picture 2" descr="http://vlchernyh.ucoz.com/2/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86256"/>
            <a:ext cx="3143240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aka4ka.at.ua/_ld/32/67551874.jpg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1.mylove.ru/W_Oy1LSCFB0xlI5H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ontent.foto.my.mail.ru/mail/mystika1980/_animated/i-1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rizyvnikmoy.ru/_fr/7/74817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tdata.ru/u25/photo1BB6/20775074150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оверхность Вене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57054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0"/>
            <a:ext cx="3086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Венера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141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73</cp:revision>
  <dcterms:created xsi:type="dcterms:W3CDTF">2016-03-12T06:07:30Z</dcterms:created>
  <dcterms:modified xsi:type="dcterms:W3CDTF">2016-04-09T23:29:08Z</dcterms:modified>
</cp:coreProperties>
</file>