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116"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slide" Target="../slides/slide9.xml"/><Relationship Id="rId7" Type="http://schemas.openxmlformats.org/officeDocument/2006/relationships/slide" Target="../slides/slide13.xml"/><Relationship Id="rId2" Type="http://schemas.openxmlformats.org/officeDocument/2006/relationships/slide" Target="../slides/slide8.xml"/><Relationship Id="rId1" Type="http://schemas.openxmlformats.org/officeDocument/2006/relationships/slide" Target="../slides/slide7.xml"/><Relationship Id="rId6" Type="http://schemas.openxmlformats.org/officeDocument/2006/relationships/slide" Target="../slides/slide12.xml"/><Relationship Id="rId5" Type="http://schemas.openxmlformats.org/officeDocument/2006/relationships/slide" Target="../slides/slide11.xml"/><Relationship Id="rId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48F8FF-11A3-475D-956C-194B95B2E1FE}" type="doc">
      <dgm:prSet loTypeId="urn:microsoft.com/office/officeart/2005/8/layout/list1" loCatId="list" qsTypeId="urn:microsoft.com/office/officeart/2005/8/quickstyle/simple1" qsCatId="simple" csTypeId="urn:microsoft.com/office/officeart/2005/8/colors/accent2_1" csCatId="accent2" phldr="1"/>
      <dgm:spPr/>
      <dgm:t>
        <a:bodyPr/>
        <a:lstStyle/>
        <a:p>
          <a:endParaRPr lang="ru-RU"/>
        </a:p>
      </dgm:t>
    </dgm:pt>
    <dgm:pt modelId="{9EE9F5CE-C12D-474D-912D-807C7E6403E0}">
      <dgm:prSet custT="1"/>
      <dgm:spPr/>
      <dgm:t>
        <a:bodyPr/>
        <a:lstStyle/>
        <a:p>
          <a:r>
            <a:rPr lang="ru-RU" sz="1800" b="1" dirty="0" smtClean="0"/>
            <a:t>Математика и режим дня</a:t>
          </a:r>
          <a:endParaRPr lang="ru-RU" sz="1800" b="1"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C914601B-AAA4-4F01-8B35-951563A137A0}" type="parTrans" cxnId="{86090560-65BD-4F5C-BB52-E346EA40025E}">
      <dgm:prSet/>
      <dgm:spPr/>
      <dgm:t>
        <a:bodyPr/>
        <a:lstStyle/>
        <a:p>
          <a:endParaRPr lang="ru-RU" sz="1800" b="1"/>
        </a:p>
      </dgm:t>
    </dgm:pt>
    <dgm:pt modelId="{1AEC36B5-7424-474D-9385-EB324AE1454E}" type="sibTrans" cxnId="{86090560-65BD-4F5C-BB52-E346EA40025E}">
      <dgm:prSet/>
      <dgm:spPr/>
      <dgm:t>
        <a:bodyPr/>
        <a:lstStyle/>
        <a:p>
          <a:endParaRPr lang="ru-RU" sz="1800" b="1"/>
        </a:p>
      </dgm:t>
    </dgm:pt>
    <dgm:pt modelId="{AEBAF731-6CC2-48CF-8E1B-EC3A777BAA57}">
      <dgm:prSet custT="1"/>
      <dgm:spPr/>
      <dgm:t>
        <a:bodyPr/>
        <a:lstStyle/>
        <a:p>
          <a:r>
            <a:rPr lang="ru-RU" sz="1800" b="1" dirty="0" smtClean="0"/>
            <a:t>Покупка продуктов и приобретение одежды</a:t>
          </a:r>
          <a:endParaRPr lang="ru-RU" sz="1800" b="1"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5A5BF0BF-4DC2-41F9-AFBB-B5CC93A48D47}" type="parTrans" cxnId="{44F554F6-B0B6-48FE-BF54-8F669BDE643C}">
      <dgm:prSet/>
      <dgm:spPr/>
      <dgm:t>
        <a:bodyPr/>
        <a:lstStyle/>
        <a:p>
          <a:endParaRPr lang="ru-RU" sz="1800" b="1"/>
        </a:p>
      </dgm:t>
    </dgm:pt>
    <dgm:pt modelId="{2D139216-E2B5-4291-AE5E-46A0E689CEC0}" type="sibTrans" cxnId="{44F554F6-B0B6-48FE-BF54-8F669BDE643C}">
      <dgm:prSet/>
      <dgm:spPr/>
      <dgm:t>
        <a:bodyPr/>
        <a:lstStyle/>
        <a:p>
          <a:endParaRPr lang="ru-RU" sz="1800" b="1"/>
        </a:p>
      </dgm:t>
    </dgm:pt>
    <dgm:pt modelId="{56455925-F0C1-44B1-8D44-E3B1058D8861}">
      <dgm:prSet custT="1"/>
      <dgm:spPr/>
      <dgm:t>
        <a:bodyPr/>
        <a:lstStyle/>
        <a:p>
          <a:r>
            <a:rPr lang="ru-RU" sz="1800" b="1" dirty="0" smtClean="0"/>
            <a:t>Приготовление пищи</a:t>
          </a:r>
          <a:endParaRPr lang="ru-RU" sz="1800" b="1" dirty="0"/>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4B35B416-C523-4554-990F-51351D5CE7C6}" type="parTrans" cxnId="{6F91FC35-C787-456E-8BE5-B9E6D9D1BA5D}">
      <dgm:prSet/>
      <dgm:spPr/>
      <dgm:t>
        <a:bodyPr/>
        <a:lstStyle/>
        <a:p>
          <a:endParaRPr lang="ru-RU" sz="1800" b="1"/>
        </a:p>
      </dgm:t>
    </dgm:pt>
    <dgm:pt modelId="{4F7559EB-9CBF-424C-A632-C5E473D95900}" type="sibTrans" cxnId="{6F91FC35-C787-456E-8BE5-B9E6D9D1BA5D}">
      <dgm:prSet/>
      <dgm:spPr/>
      <dgm:t>
        <a:bodyPr/>
        <a:lstStyle/>
        <a:p>
          <a:endParaRPr lang="ru-RU" sz="1800" b="1"/>
        </a:p>
      </dgm:t>
    </dgm:pt>
    <dgm:pt modelId="{3C79BEC1-62DB-4037-BCC2-6CBEE78BD280}">
      <dgm:prSet custT="1"/>
      <dgm:spPr/>
      <dgm:t>
        <a:bodyPr/>
        <a:lstStyle/>
        <a:p>
          <a:r>
            <a:rPr lang="ru-RU" sz="1800" b="1" dirty="0" smtClean="0"/>
            <a:t>Ремонт дома</a:t>
          </a:r>
          <a:endParaRPr lang="ru-RU" sz="1800" b="1" dirty="0"/>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D4E03033-4C33-4364-88B5-ED18C3E33B84}" type="parTrans" cxnId="{64F2FDA3-5A46-44C1-A866-78099D05BFE0}">
      <dgm:prSet/>
      <dgm:spPr/>
      <dgm:t>
        <a:bodyPr/>
        <a:lstStyle/>
        <a:p>
          <a:endParaRPr lang="ru-RU" sz="1800" b="1"/>
        </a:p>
      </dgm:t>
    </dgm:pt>
    <dgm:pt modelId="{72C434DC-EF56-41E9-8D2C-C179394A2B33}" type="sibTrans" cxnId="{64F2FDA3-5A46-44C1-A866-78099D05BFE0}">
      <dgm:prSet/>
      <dgm:spPr/>
      <dgm:t>
        <a:bodyPr/>
        <a:lstStyle/>
        <a:p>
          <a:endParaRPr lang="ru-RU" sz="1800" b="1"/>
        </a:p>
      </dgm:t>
    </dgm:pt>
    <dgm:pt modelId="{59DB6E28-1164-4573-96F3-A1BAA89FF28B}">
      <dgm:prSet custT="1"/>
      <dgm:spPr/>
      <dgm:t>
        <a:bodyPr/>
        <a:lstStyle/>
        <a:p>
          <a:r>
            <a:rPr lang="ru-RU" sz="1800" b="1" dirty="0" smtClean="0"/>
            <a:t>Профессия администратора. Оператор ЭВМ.</a:t>
          </a:r>
          <a:endParaRPr lang="ru-RU" sz="1800" b="1" dirty="0"/>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1F609550-E096-4DAE-B773-740FF118E1D6}" type="parTrans" cxnId="{DF3BA617-E5E0-4892-9451-BDF94A908311}">
      <dgm:prSet/>
      <dgm:spPr/>
      <dgm:t>
        <a:bodyPr/>
        <a:lstStyle/>
        <a:p>
          <a:endParaRPr lang="ru-RU" sz="1800" b="1"/>
        </a:p>
      </dgm:t>
    </dgm:pt>
    <dgm:pt modelId="{FACB8BC2-7E37-4761-9597-E8856FE05FF0}" type="sibTrans" cxnId="{DF3BA617-E5E0-4892-9451-BDF94A908311}">
      <dgm:prSet/>
      <dgm:spPr/>
      <dgm:t>
        <a:bodyPr/>
        <a:lstStyle/>
        <a:p>
          <a:endParaRPr lang="ru-RU" sz="1800" b="1"/>
        </a:p>
      </dgm:t>
    </dgm:pt>
    <dgm:pt modelId="{54476135-C919-413C-9A18-8D811503D70E}">
      <dgm:prSet custT="1"/>
      <dgm:spPr/>
      <dgm:t>
        <a:bodyPr/>
        <a:lstStyle/>
        <a:p>
          <a:r>
            <a:rPr lang="ru-RU" sz="1800" b="1" smtClean="0"/>
            <a:t>Математика в профессии врача</a:t>
          </a:r>
          <a:endParaRPr lang="ru-RU" sz="1800" b="1"/>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5F78F731-4F3F-4973-ACA0-E9010B6D241D}" type="parTrans" cxnId="{98E6960F-A368-4BCE-B446-9A67F0B43930}">
      <dgm:prSet/>
      <dgm:spPr/>
      <dgm:t>
        <a:bodyPr/>
        <a:lstStyle/>
        <a:p>
          <a:endParaRPr lang="ru-RU" sz="1800" b="1"/>
        </a:p>
      </dgm:t>
    </dgm:pt>
    <dgm:pt modelId="{1A44AE6D-5F9D-4369-922A-F75C40BD5537}" type="sibTrans" cxnId="{98E6960F-A368-4BCE-B446-9A67F0B43930}">
      <dgm:prSet/>
      <dgm:spPr/>
      <dgm:t>
        <a:bodyPr/>
        <a:lstStyle/>
        <a:p>
          <a:endParaRPr lang="ru-RU" sz="1800" b="1"/>
        </a:p>
      </dgm:t>
    </dgm:pt>
    <dgm:pt modelId="{0288F9AA-A543-4DA0-8259-C57CB11E93B3}">
      <dgm:prSet custT="1"/>
      <dgm:spPr/>
      <dgm:t>
        <a:bodyPr/>
        <a:lstStyle/>
        <a:p>
          <a:r>
            <a:rPr lang="ru-RU" sz="1800" b="1" dirty="0" smtClean="0"/>
            <a:t>Математика в профессии предпринимателя</a:t>
          </a:r>
          <a:endParaRPr lang="ru-RU" sz="1800" b="1" dirty="0"/>
        </a:p>
      </dgm:t>
      <dgm:extLst>
        <a:ext uri="{E40237B7-FDA0-4F09-8148-C483321AD2D9}">
          <dgm14:cNvPr xmlns:dgm14="http://schemas.microsoft.com/office/drawing/2010/diagram" id="0" name="">
            <a:hlinkClick xmlns:r="http://schemas.openxmlformats.org/officeDocument/2006/relationships" r:id="rId7" action="ppaction://hlinksldjump"/>
          </dgm14:cNvPr>
        </a:ext>
      </dgm:extLst>
    </dgm:pt>
    <dgm:pt modelId="{8BDFAECA-93D0-4688-9A14-698F2E35D8F0}" type="parTrans" cxnId="{001A2727-F1DC-4FA6-A48B-F55309FE08C2}">
      <dgm:prSet/>
      <dgm:spPr/>
      <dgm:t>
        <a:bodyPr/>
        <a:lstStyle/>
        <a:p>
          <a:endParaRPr lang="ru-RU" sz="1800" b="1"/>
        </a:p>
      </dgm:t>
    </dgm:pt>
    <dgm:pt modelId="{7896DF21-A55D-4FAB-BA89-EA8E96CE7E99}" type="sibTrans" cxnId="{001A2727-F1DC-4FA6-A48B-F55309FE08C2}">
      <dgm:prSet/>
      <dgm:spPr/>
      <dgm:t>
        <a:bodyPr/>
        <a:lstStyle/>
        <a:p>
          <a:endParaRPr lang="ru-RU" sz="1800" b="1"/>
        </a:p>
      </dgm:t>
    </dgm:pt>
    <dgm:pt modelId="{3C3E8D23-C28B-4C5C-8747-617B071358C1}">
      <dgm:prSet custT="1"/>
      <dgm:spPr/>
      <dgm:t>
        <a:bodyPr/>
        <a:lstStyle/>
        <a:p>
          <a:r>
            <a:rPr lang="ru-RU" sz="1800" b="1" smtClean="0"/>
            <a:t>Особенности профессии бухгалтера</a:t>
          </a:r>
          <a:endParaRPr lang="ru-RU" sz="1800" b="1"/>
        </a:p>
      </dgm:t>
      <dgm:extLst>
        <a:ext uri="{E40237B7-FDA0-4F09-8148-C483321AD2D9}">
          <dgm14:cNvPr xmlns:dgm14="http://schemas.microsoft.com/office/drawing/2010/diagram" id="0" name="">
            <a:hlinkClick xmlns:r="http://schemas.openxmlformats.org/officeDocument/2006/relationships" r:id="rId8" action="ppaction://hlinksldjump"/>
          </dgm14:cNvPr>
        </a:ext>
      </dgm:extLst>
    </dgm:pt>
    <dgm:pt modelId="{5E5A9465-328D-4577-AF32-1ED500419BBC}" type="parTrans" cxnId="{735A3595-2006-4435-BD5A-6382785ACD8F}">
      <dgm:prSet/>
      <dgm:spPr/>
      <dgm:t>
        <a:bodyPr/>
        <a:lstStyle/>
        <a:p>
          <a:endParaRPr lang="ru-RU" sz="1800" b="1"/>
        </a:p>
      </dgm:t>
    </dgm:pt>
    <dgm:pt modelId="{27B24E5B-3E0D-4568-9643-420FC5FC6E1C}" type="sibTrans" cxnId="{735A3595-2006-4435-BD5A-6382785ACD8F}">
      <dgm:prSet/>
      <dgm:spPr/>
      <dgm:t>
        <a:bodyPr/>
        <a:lstStyle/>
        <a:p>
          <a:endParaRPr lang="ru-RU" sz="1800" b="1"/>
        </a:p>
      </dgm:t>
    </dgm:pt>
    <dgm:pt modelId="{35D6DAED-1EB3-4384-81CF-521BB6FDC4F3}" type="pres">
      <dgm:prSet presAssocID="{8848F8FF-11A3-475D-956C-194B95B2E1FE}" presName="linear" presStyleCnt="0">
        <dgm:presLayoutVars>
          <dgm:dir/>
          <dgm:animLvl val="lvl"/>
          <dgm:resizeHandles val="exact"/>
        </dgm:presLayoutVars>
      </dgm:prSet>
      <dgm:spPr/>
      <dgm:t>
        <a:bodyPr/>
        <a:lstStyle/>
        <a:p>
          <a:endParaRPr lang="ru-RU"/>
        </a:p>
      </dgm:t>
    </dgm:pt>
    <dgm:pt modelId="{7EB89C37-E86A-4E08-A7D0-68463901B556}" type="pres">
      <dgm:prSet presAssocID="{9EE9F5CE-C12D-474D-912D-807C7E6403E0}" presName="parentLin" presStyleCnt="0"/>
      <dgm:spPr/>
    </dgm:pt>
    <dgm:pt modelId="{45ABCE7F-EE3E-4EE5-A994-69B46B05D561}" type="pres">
      <dgm:prSet presAssocID="{9EE9F5CE-C12D-474D-912D-807C7E6403E0}" presName="parentLeftMargin" presStyleLbl="node1" presStyleIdx="0" presStyleCnt="8"/>
      <dgm:spPr/>
      <dgm:t>
        <a:bodyPr/>
        <a:lstStyle/>
        <a:p>
          <a:endParaRPr lang="ru-RU"/>
        </a:p>
      </dgm:t>
    </dgm:pt>
    <dgm:pt modelId="{1FBBE31A-6AFC-4C11-A959-6C810D192F7A}" type="pres">
      <dgm:prSet presAssocID="{9EE9F5CE-C12D-474D-912D-807C7E6403E0}" presName="parentText" presStyleLbl="node1" presStyleIdx="0" presStyleCnt="8">
        <dgm:presLayoutVars>
          <dgm:chMax val="0"/>
          <dgm:bulletEnabled val="1"/>
        </dgm:presLayoutVars>
      </dgm:prSet>
      <dgm:spPr/>
      <dgm:t>
        <a:bodyPr/>
        <a:lstStyle/>
        <a:p>
          <a:endParaRPr lang="ru-RU"/>
        </a:p>
      </dgm:t>
    </dgm:pt>
    <dgm:pt modelId="{364663AE-54B4-460A-BC61-4B3EA78230DF}" type="pres">
      <dgm:prSet presAssocID="{9EE9F5CE-C12D-474D-912D-807C7E6403E0}" presName="negativeSpace" presStyleCnt="0"/>
      <dgm:spPr/>
    </dgm:pt>
    <dgm:pt modelId="{7CFA23B6-40D7-4A58-BA78-C810337632F8}" type="pres">
      <dgm:prSet presAssocID="{9EE9F5CE-C12D-474D-912D-807C7E6403E0}" presName="childText" presStyleLbl="conFgAcc1" presStyleIdx="0" presStyleCnt="8">
        <dgm:presLayoutVars>
          <dgm:bulletEnabled val="1"/>
        </dgm:presLayoutVars>
      </dgm:prSet>
      <dgm:spPr/>
    </dgm:pt>
    <dgm:pt modelId="{8EA8AD8A-C854-41DD-8D1D-2DF335346AD5}" type="pres">
      <dgm:prSet presAssocID="{1AEC36B5-7424-474D-9385-EB324AE1454E}" presName="spaceBetweenRectangles" presStyleCnt="0"/>
      <dgm:spPr/>
    </dgm:pt>
    <dgm:pt modelId="{05C01D4D-42D6-4D0C-9749-42C887F708EA}" type="pres">
      <dgm:prSet presAssocID="{AEBAF731-6CC2-48CF-8E1B-EC3A777BAA57}" presName="parentLin" presStyleCnt="0"/>
      <dgm:spPr/>
    </dgm:pt>
    <dgm:pt modelId="{2E622764-A59B-43B6-9D91-4D3D0457E500}" type="pres">
      <dgm:prSet presAssocID="{AEBAF731-6CC2-48CF-8E1B-EC3A777BAA57}" presName="parentLeftMargin" presStyleLbl="node1" presStyleIdx="0" presStyleCnt="8"/>
      <dgm:spPr/>
      <dgm:t>
        <a:bodyPr/>
        <a:lstStyle/>
        <a:p>
          <a:endParaRPr lang="ru-RU"/>
        </a:p>
      </dgm:t>
    </dgm:pt>
    <dgm:pt modelId="{87AF3595-66D5-4859-9A72-D8E1D20866D8}" type="pres">
      <dgm:prSet presAssocID="{AEBAF731-6CC2-48CF-8E1B-EC3A777BAA57}" presName="parentText" presStyleLbl="node1" presStyleIdx="1" presStyleCnt="8">
        <dgm:presLayoutVars>
          <dgm:chMax val="0"/>
          <dgm:bulletEnabled val="1"/>
        </dgm:presLayoutVars>
      </dgm:prSet>
      <dgm:spPr/>
      <dgm:t>
        <a:bodyPr/>
        <a:lstStyle/>
        <a:p>
          <a:endParaRPr lang="ru-RU"/>
        </a:p>
      </dgm:t>
    </dgm:pt>
    <dgm:pt modelId="{E46CDC47-9B52-4A00-B19A-976451736364}" type="pres">
      <dgm:prSet presAssocID="{AEBAF731-6CC2-48CF-8E1B-EC3A777BAA57}" presName="negativeSpace" presStyleCnt="0"/>
      <dgm:spPr/>
    </dgm:pt>
    <dgm:pt modelId="{1F7B35D6-7C41-46DF-B785-4F5A7F5E026C}" type="pres">
      <dgm:prSet presAssocID="{AEBAF731-6CC2-48CF-8E1B-EC3A777BAA57}" presName="childText" presStyleLbl="conFgAcc1" presStyleIdx="1" presStyleCnt="8">
        <dgm:presLayoutVars>
          <dgm:bulletEnabled val="1"/>
        </dgm:presLayoutVars>
      </dgm:prSet>
      <dgm:spPr/>
    </dgm:pt>
    <dgm:pt modelId="{F17394A4-B355-4640-97BE-48F1239096E1}" type="pres">
      <dgm:prSet presAssocID="{2D139216-E2B5-4291-AE5E-46A0E689CEC0}" presName="spaceBetweenRectangles" presStyleCnt="0"/>
      <dgm:spPr/>
    </dgm:pt>
    <dgm:pt modelId="{D86BA2C2-E82E-4ED2-9749-21C55260B7D6}" type="pres">
      <dgm:prSet presAssocID="{56455925-F0C1-44B1-8D44-E3B1058D8861}" presName="parentLin" presStyleCnt="0"/>
      <dgm:spPr/>
    </dgm:pt>
    <dgm:pt modelId="{C5C82911-B1E2-4277-BCAA-0DE0B89A64B9}" type="pres">
      <dgm:prSet presAssocID="{56455925-F0C1-44B1-8D44-E3B1058D8861}" presName="parentLeftMargin" presStyleLbl="node1" presStyleIdx="1" presStyleCnt="8"/>
      <dgm:spPr/>
      <dgm:t>
        <a:bodyPr/>
        <a:lstStyle/>
        <a:p>
          <a:endParaRPr lang="ru-RU"/>
        </a:p>
      </dgm:t>
    </dgm:pt>
    <dgm:pt modelId="{A4FC2C84-9EB3-4CB8-90A9-D395B82459A6}" type="pres">
      <dgm:prSet presAssocID="{56455925-F0C1-44B1-8D44-E3B1058D8861}" presName="parentText" presStyleLbl="node1" presStyleIdx="2" presStyleCnt="8">
        <dgm:presLayoutVars>
          <dgm:chMax val="0"/>
          <dgm:bulletEnabled val="1"/>
        </dgm:presLayoutVars>
      </dgm:prSet>
      <dgm:spPr/>
      <dgm:t>
        <a:bodyPr/>
        <a:lstStyle/>
        <a:p>
          <a:endParaRPr lang="ru-RU"/>
        </a:p>
      </dgm:t>
    </dgm:pt>
    <dgm:pt modelId="{4742200E-2636-41EB-8C1F-9498BF76F103}" type="pres">
      <dgm:prSet presAssocID="{56455925-F0C1-44B1-8D44-E3B1058D8861}" presName="negativeSpace" presStyleCnt="0"/>
      <dgm:spPr/>
    </dgm:pt>
    <dgm:pt modelId="{8A758F63-66C3-4504-9445-D6B2EB362017}" type="pres">
      <dgm:prSet presAssocID="{56455925-F0C1-44B1-8D44-E3B1058D8861}" presName="childText" presStyleLbl="conFgAcc1" presStyleIdx="2" presStyleCnt="8">
        <dgm:presLayoutVars>
          <dgm:bulletEnabled val="1"/>
        </dgm:presLayoutVars>
      </dgm:prSet>
      <dgm:spPr/>
    </dgm:pt>
    <dgm:pt modelId="{EF7E2CCC-308E-4363-AE44-E679BC1F3445}" type="pres">
      <dgm:prSet presAssocID="{4F7559EB-9CBF-424C-A632-C5E473D95900}" presName="spaceBetweenRectangles" presStyleCnt="0"/>
      <dgm:spPr/>
    </dgm:pt>
    <dgm:pt modelId="{BC079BF4-EE24-4163-825F-9D3E3C0DDBE7}" type="pres">
      <dgm:prSet presAssocID="{3C79BEC1-62DB-4037-BCC2-6CBEE78BD280}" presName="parentLin" presStyleCnt="0"/>
      <dgm:spPr/>
    </dgm:pt>
    <dgm:pt modelId="{8B76952E-5D64-4F91-8FCF-088963844BE5}" type="pres">
      <dgm:prSet presAssocID="{3C79BEC1-62DB-4037-BCC2-6CBEE78BD280}" presName="parentLeftMargin" presStyleLbl="node1" presStyleIdx="2" presStyleCnt="8"/>
      <dgm:spPr/>
      <dgm:t>
        <a:bodyPr/>
        <a:lstStyle/>
        <a:p>
          <a:endParaRPr lang="ru-RU"/>
        </a:p>
      </dgm:t>
    </dgm:pt>
    <dgm:pt modelId="{37EBBF3A-5AB9-4070-8FDF-87A0C2CD21A1}" type="pres">
      <dgm:prSet presAssocID="{3C79BEC1-62DB-4037-BCC2-6CBEE78BD280}" presName="parentText" presStyleLbl="node1" presStyleIdx="3" presStyleCnt="8">
        <dgm:presLayoutVars>
          <dgm:chMax val="0"/>
          <dgm:bulletEnabled val="1"/>
        </dgm:presLayoutVars>
      </dgm:prSet>
      <dgm:spPr/>
      <dgm:t>
        <a:bodyPr/>
        <a:lstStyle/>
        <a:p>
          <a:endParaRPr lang="ru-RU"/>
        </a:p>
      </dgm:t>
    </dgm:pt>
    <dgm:pt modelId="{5BBFC775-412F-4D61-BC8F-E06C3E96076E}" type="pres">
      <dgm:prSet presAssocID="{3C79BEC1-62DB-4037-BCC2-6CBEE78BD280}" presName="negativeSpace" presStyleCnt="0"/>
      <dgm:spPr/>
    </dgm:pt>
    <dgm:pt modelId="{4A144B2C-DEFA-410D-80A8-A721279A322A}" type="pres">
      <dgm:prSet presAssocID="{3C79BEC1-62DB-4037-BCC2-6CBEE78BD280}" presName="childText" presStyleLbl="conFgAcc1" presStyleIdx="3" presStyleCnt="8">
        <dgm:presLayoutVars>
          <dgm:bulletEnabled val="1"/>
        </dgm:presLayoutVars>
      </dgm:prSet>
      <dgm:spPr/>
    </dgm:pt>
    <dgm:pt modelId="{3546F7E1-93E6-460F-ABD4-137707B80CD4}" type="pres">
      <dgm:prSet presAssocID="{72C434DC-EF56-41E9-8D2C-C179394A2B33}" presName="spaceBetweenRectangles" presStyleCnt="0"/>
      <dgm:spPr/>
    </dgm:pt>
    <dgm:pt modelId="{0BF75710-4E9B-442E-B897-42EC95205152}" type="pres">
      <dgm:prSet presAssocID="{59DB6E28-1164-4573-96F3-A1BAA89FF28B}" presName="parentLin" presStyleCnt="0"/>
      <dgm:spPr/>
    </dgm:pt>
    <dgm:pt modelId="{EBBEEF33-A90C-45BC-89FC-AAB0D23241A3}" type="pres">
      <dgm:prSet presAssocID="{59DB6E28-1164-4573-96F3-A1BAA89FF28B}" presName="parentLeftMargin" presStyleLbl="node1" presStyleIdx="3" presStyleCnt="8"/>
      <dgm:spPr/>
      <dgm:t>
        <a:bodyPr/>
        <a:lstStyle/>
        <a:p>
          <a:endParaRPr lang="ru-RU"/>
        </a:p>
      </dgm:t>
    </dgm:pt>
    <dgm:pt modelId="{DA7FDFB4-6166-4707-9918-2B56CDDC35A7}" type="pres">
      <dgm:prSet presAssocID="{59DB6E28-1164-4573-96F3-A1BAA89FF28B}" presName="parentText" presStyleLbl="node1" presStyleIdx="4" presStyleCnt="8">
        <dgm:presLayoutVars>
          <dgm:chMax val="0"/>
          <dgm:bulletEnabled val="1"/>
        </dgm:presLayoutVars>
      </dgm:prSet>
      <dgm:spPr/>
      <dgm:t>
        <a:bodyPr/>
        <a:lstStyle/>
        <a:p>
          <a:endParaRPr lang="ru-RU"/>
        </a:p>
      </dgm:t>
    </dgm:pt>
    <dgm:pt modelId="{3CA85631-AE1A-4F39-B101-FB6CA30C62D9}" type="pres">
      <dgm:prSet presAssocID="{59DB6E28-1164-4573-96F3-A1BAA89FF28B}" presName="negativeSpace" presStyleCnt="0"/>
      <dgm:spPr/>
    </dgm:pt>
    <dgm:pt modelId="{731A4C85-ACCA-42A1-8AEC-85D71CA7AF91}" type="pres">
      <dgm:prSet presAssocID="{59DB6E28-1164-4573-96F3-A1BAA89FF28B}" presName="childText" presStyleLbl="conFgAcc1" presStyleIdx="4" presStyleCnt="8">
        <dgm:presLayoutVars>
          <dgm:bulletEnabled val="1"/>
        </dgm:presLayoutVars>
      </dgm:prSet>
      <dgm:spPr/>
    </dgm:pt>
    <dgm:pt modelId="{38EEBCF9-FD74-4172-B915-1DD7A99389B1}" type="pres">
      <dgm:prSet presAssocID="{FACB8BC2-7E37-4761-9597-E8856FE05FF0}" presName="spaceBetweenRectangles" presStyleCnt="0"/>
      <dgm:spPr/>
    </dgm:pt>
    <dgm:pt modelId="{A7EBCC75-56F6-473B-A76D-01D0B2B458A4}" type="pres">
      <dgm:prSet presAssocID="{54476135-C919-413C-9A18-8D811503D70E}" presName="parentLin" presStyleCnt="0"/>
      <dgm:spPr/>
    </dgm:pt>
    <dgm:pt modelId="{359E1852-0DFC-4679-9534-A3C727ECFAF1}" type="pres">
      <dgm:prSet presAssocID="{54476135-C919-413C-9A18-8D811503D70E}" presName="parentLeftMargin" presStyleLbl="node1" presStyleIdx="4" presStyleCnt="8"/>
      <dgm:spPr/>
      <dgm:t>
        <a:bodyPr/>
        <a:lstStyle/>
        <a:p>
          <a:endParaRPr lang="ru-RU"/>
        </a:p>
      </dgm:t>
    </dgm:pt>
    <dgm:pt modelId="{59055990-57B9-485A-B31D-34249103CBC3}" type="pres">
      <dgm:prSet presAssocID="{54476135-C919-413C-9A18-8D811503D70E}" presName="parentText" presStyleLbl="node1" presStyleIdx="5" presStyleCnt="8">
        <dgm:presLayoutVars>
          <dgm:chMax val="0"/>
          <dgm:bulletEnabled val="1"/>
        </dgm:presLayoutVars>
      </dgm:prSet>
      <dgm:spPr/>
      <dgm:t>
        <a:bodyPr/>
        <a:lstStyle/>
        <a:p>
          <a:endParaRPr lang="ru-RU"/>
        </a:p>
      </dgm:t>
    </dgm:pt>
    <dgm:pt modelId="{BFB12A11-4558-40FA-8463-A569AE88F99F}" type="pres">
      <dgm:prSet presAssocID="{54476135-C919-413C-9A18-8D811503D70E}" presName="negativeSpace" presStyleCnt="0"/>
      <dgm:spPr/>
    </dgm:pt>
    <dgm:pt modelId="{312AF754-C250-4C60-B527-AE13626D1FF9}" type="pres">
      <dgm:prSet presAssocID="{54476135-C919-413C-9A18-8D811503D70E}" presName="childText" presStyleLbl="conFgAcc1" presStyleIdx="5" presStyleCnt="8">
        <dgm:presLayoutVars>
          <dgm:bulletEnabled val="1"/>
        </dgm:presLayoutVars>
      </dgm:prSet>
      <dgm:spPr/>
    </dgm:pt>
    <dgm:pt modelId="{29AFB94B-55AC-499F-ACB1-20F7636DCB5F}" type="pres">
      <dgm:prSet presAssocID="{1A44AE6D-5F9D-4369-922A-F75C40BD5537}" presName="spaceBetweenRectangles" presStyleCnt="0"/>
      <dgm:spPr/>
    </dgm:pt>
    <dgm:pt modelId="{F535188B-2681-43C2-8D15-F772FC9BA0C2}" type="pres">
      <dgm:prSet presAssocID="{0288F9AA-A543-4DA0-8259-C57CB11E93B3}" presName="parentLin" presStyleCnt="0"/>
      <dgm:spPr/>
    </dgm:pt>
    <dgm:pt modelId="{46937123-1AD0-410E-A863-04444E83BBBB}" type="pres">
      <dgm:prSet presAssocID="{0288F9AA-A543-4DA0-8259-C57CB11E93B3}" presName="parentLeftMargin" presStyleLbl="node1" presStyleIdx="5" presStyleCnt="8"/>
      <dgm:spPr/>
      <dgm:t>
        <a:bodyPr/>
        <a:lstStyle/>
        <a:p>
          <a:endParaRPr lang="ru-RU"/>
        </a:p>
      </dgm:t>
    </dgm:pt>
    <dgm:pt modelId="{E3B4D54D-4B73-4753-B1C8-D61FD0EA0F1F}" type="pres">
      <dgm:prSet presAssocID="{0288F9AA-A543-4DA0-8259-C57CB11E93B3}" presName="parentText" presStyleLbl="node1" presStyleIdx="6" presStyleCnt="8">
        <dgm:presLayoutVars>
          <dgm:chMax val="0"/>
          <dgm:bulletEnabled val="1"/>
        </dgm:presLayoutVars>
      </dgm:prSet>
      <dgm:spPr/>
      <dgm:t>
        <a:bodyPr/>
        <a:lstStyle/>
        <a:p>
          <a:endParaRPr lang="ru-RU"/>
        </a:p>
      </dgm:t>
    </dgm:pt>
    <dgm:pt modelId="{21B0C8AB-1205-4406-99A2-23DAE3736DB5}" type="pres">
      <dgm:prSet presAssocID="{0288F9AA-A543-4DA0-8259-C57CB11E93B3}" presName="negativeSpace" presStyleCnt="0"/>
      <dgm:spPr/>
    </dgm:pt>
    <dgm:pt modelId="{97B782F9-24EA-4D9A-AF2C-190955454C90}" type="pres">
      <dgm:prSet presAssocID="{0288F9AA-A543-4DA0-8259-C57CB11E93B3}" presName="childText" presStyleLbl="conFgAcc1" presStyleIdx="6" presStyleCnt="8">
        <dgm:presLayoutVars>
          <dgm:bulletEnabled val="1"/>
        </dgm:presLayoutVars>
      </dgm:prSet>
      <dgm:spPr/>
    </dgm:pt>
    <dgm:pt modelId="{2FAA376B-C2B2-4877-88A9-48D0A7BEF82E}" type="pres">
      <dgm:prSet presAssocID="{7896DF21-A55D-4FAB-BA89-EA8E96CE7E99}" presName="spaceBetweenRectangles" presStyleCnt="0"/>
      <dgm:spPr/>
    </dgm:pt>
    <dgm:pt modelId="{5D4B1096-5AE5-4955-BDD0-09D4759E3661}" type="pres">
      <dgm:prSet presAssocID="{3C3E8D23-C28B-4C5C-8747-617B071358C1}" presName="parentLin" presStyleCnt="0"/>
      <dgm:spPr/>
    </dgm:pt>
    <dgm:pt modelId="{55DA0DF2-C93F-426F-BB20-612C38B2C999}" type="pres">
      <dgm:prSet presAssocID="{3C3E8D23-C28B-4C5C-8747-617B071358C1}" presName="parentLeftMargin" presStyleLbl="node1" presStyleIdx="6" presStyleCnt="8"/>
      <dgm:spPr/>
      <dgm:t>
        <a:bodyPr/>
        <a:lstStyle/>
        <a:p>
          <a:endParaRPr lang="ru-RU"/>
        </a:p>
      </dgm:t>
    </dgm:pt>
    <dgm:pt modelId="{E3890492-1DFA-4226-AA6C-A460A13D50F1}" type="pres">
      <dgm:prSet presAssocID="{3C3E8D23-C28B-4C5C-8747-617B071358C1}" presName="parentText" presStyleLbl="node1" presStyleIdx="7" presStyleCnt="8">
        <dgm:presLayoutVars>
          <dgm:chMax val="0"/>
          <dgm:bulletEnabled val="1"/>
        </dgm:presLayoutVars>
      </dgm:prSet>
      <dgm:spPr/>
      <dgm:t>
        <a:bodyPr/>
        <a:lstStyle/>
        <a:p>
          <a:endParaRPr lang="ru-RU"/>
        </a:p>
      </dgm:t>
    </dgm:pt>
    <dgm:pt modelId="{3EE8EB7A-5560-4D6D-B60F-62B2B45B3F73}" type="pres">
      <dgm:prSet presAssocID="{3C3E8D23-C28B-4C5C-8747-617B071358C1}" presName="negativeSpace" presStyleCnt="0"/>
      <dgm:spPr/>
    </dgm:pt>
    <dgm:pt modelId="{0FE877C9-E00F-4030-B6D1-E2ACF40E6F1D}" type="pres">
      <dgm:prSet presAssocID="{3C3E8D23-C28B-4C5C-8747-617B071358C1}" presName="childText" presStyleLbl="conFgAcc1" presStyleIdx="7" presStyleCnt="8">
        <dgm:presLayoutVars>
          <dgm:bulletEnabled val="1"/>
        </dgm:presLayoutVars>
      </dgm:prSet>
      <dgm:spPr/>
    </dgm:pt>
  </dgm:ptLst>
  <dgm:cxnLst>
    <dgm:cxn modelId="{69460198-14C9-4A94-8CC5-E156E0BC4055}" type="presOf" srcId="{9EE9F5CE-C12D-474D-912D-807C7E6403E0}" destId="{45ABCE7F-EE3E-4EE5-A994-69B46B05D561}" srcOrd="0" destOrd="0" presId="urn:microsoft.com/office/officeart/2005/8/layout/list1"/>
    <dgm:cxn modelId="{B37899DE-79D2-4C18-9914-EB69C7C95ECA}" type="presOf" srcId="{3C3E8D23-C28B-4C5C-8747-617B071358C1}" destId="{E3890492-1DFA-4226-AA6C-A460A13D50F1}" srcOrd="1" destOrd="0" presId="urn:microsoft.com/office/officeart/2005/8/layout/list1"/>
    <dgm:cxn modelId="{EEAFD61A-348B-4F5C-A37D-EF1F3DA8E8D0}" type="presOf" srcId="{3C79BEC1-62DB-4037-BCC2-6CBEE78BD280}" destId="{8B76952E-5D64-4F91-8FCF-088963844BE5}" srcOrd="0" destOrd="0" presId="urn:microsoft.com/office/officeart/2005/8/layout/list1"/>
    <dgm:cxn modelId="{DD90E2AB-E5D0-4B5B-B73B-2ECEDE7D924B}" type="presOf" srcId="{59DB6E28-1164-4573-96F3-A1BAA89FF28B}" destId="{DA7FDFB4-6166-4707-9918-2B56CDDC35A7}" srcOrd="1" destOrd="0" presId="urn:microsoft.com/office/officeart/2005/8/layout/list1"/>
    <dgm:cxn modelId="{E1E9D0C0-EEA6-4461-91A6-FAA278A744E2}" type="presOf" srcId="{54476135-C919-413C-9A18-8D811503D70E}" destId="{359E1852-0DFC-4679-9534-A3C727ECFAF1}" srcOrd="0" destOrd="0" presId="urn:microsoft.com/office/officeart/2005/8/layout/list1"/>
    <dgm:cxn modelId="{735A3595-2006-4435-BD5A-6382785ACD8F}" srcId="{8848F8FF-11A3-475D-956C-194B95B2E1FE}" destId="{3C3E8D23-C28B-4C5C-8747-617B071358C1}" srcOrd="7" destOrd="0" parTransId="{5E5A9465-328D-4577-AF32-1ED500419BBC}" sibTransId="{27B24E5B-3E0D-4568-9643-420FC5FC6E1C}"/>
    <dgm:cxn modelId="{8D88D1E5-D7C0-429B-BC52-311F5D1439CE}" type="presOf" srcId="{AEBAF731-6CC2-48CF-8E1B-EC3A777BAA57}" destId="{2E622764-A59B-43B6-9D91-4D3D0457E500}" srcOrd="0" destOrd="0" presId="urn:microsoft.com/office/officeart/2005/8/layout/list1"/>
    <dgm:cxn modelId="{44F554F6-B0B6-48FE-BF54-8F669BDE643C}" srcId="{8848F8FF-11A3-475D-956C-194B95B2E1FE}" destId="{AEBAF731-6CC2-48CF-8E1B-EC3A777BAA57}" srcOrd="1" destOrd="0" parTransId="{5A5BF0BF-4DC2-41F9-AFBB-B5CC93A48D47}" sibTransId="{2D139216-E2B5-4291-AE5E-46A0E689CEC0}"/>
    <dgm:cxn modelId="{98E6960F-A368-4BCE-B446-9A67F0B43930}" srcId="{8848F8FF-11A3-475D-956C-194B95B2E1FE}" destId="{54476135-C919-413C-9A18-8D811503D70E}" srcOrd="5" destOrd="0" parTransId="{5F78F731-4F3F-4973-ACA0-E9010B6D241D}" sibTransId="{1A44AE6D-5F9D-4369-922A-F75C40BD5537}"/>
    <dgm:cxn modelId="{001A2727-F1DC-4FA6-A48B-F55309FE08C2}" srcId="{8848F8FF-11A3-475D-956C-194B95B2E1FE}" destId="{0288F9AA-A543-4DA0-8259-C57CB11E93B3}" srcOrd="6" destOrd="0" parTransId="{8BDFAECA-93D0-4688-9A14-698F2E35D8F0}" sibTransId="{7896DF21-A55D-4FAB-BA89-EA8E96CE7E99}"/>
    <dgm:cxn modelId="{86090560-65BD-4F5C-BB52-E346EA40025E}" srcId="{8848F8FF-11A3-475D-956C-194B95B2E1FE}" destId="{9EE9F5CE-C12D-474D-912D-807C7E6403E0}" srcOrd="0" destOrd="0" parTransId="{C914601B-AAA4-4F01-8B35-951563A137A0}" sibTransId="{1AEC36B5-7424-474D-9385-EB324AE1454E}"/>
    <dgm:cxn modelId="{682F29B4-D747-4FF6-A118-F68BB50A0AD7}" type="presOf" srcId="{AEBAF731-6CC2-48CF-8E1B-EC3A777BAA57}" destId="{87AF3595-66D5-4859-9A72-D8E1D20866D8}" srcOrd="1" destOrd="0" presId="urn:microsoft.com/office/officeart/2005/8/layout/list1"/>
    <dgm:cxn modelId="{AD2D8E4E-E61C-495E-8B19-E50B93257C29}" type="presOf" srcId="{56455925-F0C1-44B1-8D44-E3B1058D8861}" destId="{C5C82911-B1E2-4277-BCAA-0DE0B89A64B9}" srcOrd="0" destOrd="0" presId="urn:microsoft.com/office/officeart/2005/8/layout/list1"/>
    <dgm:cxn modelId="{6F91FC35-C787-456E-8BE5-B9E6D9D1BA5D}" srcId="{8848F8FF-11A3-475D-956C-194B95B2E1FE}" destId="{56455925-F0C1-44B1-8D44-E3B1058D8861}" srcOrd="2" destOrd="0" parTransId="{4B35B416-C523-4554-990F-51351D5CE7C6}" sibTransId="{4F7559EB-9CBF-424C-A632-C5E473D95900}"/>
    <dgm:cxn modelId="{64F2FDA3-5A46-44C1-A866-78099D05BFE0}" srcId="{8848F8FF-11A3-475D-956C-194B95B2E1FE}" destId="{3C79BEC1-62DB-4037-BCC2-6CBEE78BD280}" srcOrd="3" destOrd="0" parTransId="{D4E03033-4C33-4364-88B5-ED18C3E33B84}" sibTransId="{72C434DC-EF56-41E9-8D2C-C179394A2B33}"/>
    <dgm:cxn modelId="{A4718717-8712-4A8D-91F2-BC20F2383252}" type="presOf" srcId="{59DB6E28-1164-4573-96F3-A1BAA89FF28B}" destId="{EBBEEF33-A90C-45BC-89FC-AAB0D23241A3}" srcOrd="0" destOrd="0" presId="urn:microsoft.com/office/officeart/2005/8/layout/list1"/>
    <dgm:cxn modelId="{FABEB9C8-B516-4220-9C23-1393E701C7E5}" type="presOf" srcId="{54476135-C919-413C-9A18-8D811503D70E}" destId="{59055990-57B9-485A-B31D-34249103CBC3}" srcOrd="1" destOrd="0" presId="urn:microsoft.com/office/officeart/2005/8/layout/list1"/>
    <dgm:cxn modelId="{450A3976-03FE-4AD0-9D67-A6C4F498E895}" type="presOf" srcId="{0288F9AA-A543-4DA0-8259-C57CB11E93B3}" destId="{E3B4D54D-4B73-4753-B1C8-D61FD0EA0F1F}" srcOrd="1" destOrd="0" presId="urn:microsoft.com/office/officeart/2005/8/layout/list1"/>
    <dgm:cxn modelId="{DF3BA617-E5E0-4892-9451-BDF94A908311}" srcId="{8848F8FF-11A3-475D-956C-194B95B2E1FE}" destId="{59DB6E28-1164-4573-96F3-A1BAA89FF28B}" srcOrd="4" destOrd="0" parTransId="{1F609550-E096-4DAE-B773-740FF118E1D6}" sibTransId="{FACB8BC2-7E37-4761-9597-E8856FE05FF0}"/>
    <dgm:cxn modelId="{81DE3931-DC54-4311-851F-F7F29ADC6A8B}" type="presOf" srcId="{8848F8FF-11A3-475D-956C-194B95B2E1FE}" destId="{35D6DAED-1EB3-4384-81CF-521BB6FDC4F3}" srcOrd="0" destOrd="0" presId="urn:microsoft.com/office/officeart/2005/8/layout/list1"/>
    <dgm:cxn modelId="{C53FCA5F-8B8F-4BCA-8EC4-FDB11878C0B2}" type="presOf" srcId="{9EE9F5CE-C12D-474D-912D-807C7E6403E0}" destId="{1FBBE31A-6AFC-4C11-A959-6C810D192F7A}" srcOrd="1" destOrd="0" presId="urn:microsoft.com/office/officeart/2005/8/layout/list1"/>
    <dgm:cxn modelId="{1458A64D-D5B7-43FC-971C-0D6D5DDC8C0A}" type="presOf" srcId="{3C79BEC1-62DB-4037-BCC2-6CBEE78BD280}" destId="{37EBBF3A-5AB9-4070-8FDF-87A0C2CD21A1}" srcOrd="1" destOrd="0" presId="urn:microsoft.com/office/officeart/2005/8/layout/list1"/>
    <dgm:cxn modelId="{AAD61B93-E5EE-4BC6-B88F-5F44D19AD082}" type="presOf" srcId="{56455925-F0C1-44B1-8D44-E3B1058D8861}" destId="{A4FC2C84-9EB3-4CB8-90A9-D395B82459A6}" srcOrd="1" destOrd="0" presId="urn:microsoft.com/office/officeart/2005/8/layout/list1"/>
    <dgm:cxn modelId="{22E32F7A-D14F-4E8A-900C-5B9FEC68BC81}" type="presOf" srcId="{3C3E8D23-C28B-4C5C-8747-617B071358C1}" destId="{55DA0DF2-C93F-426F-BB20-612C38B2C999}" srcOrd="0" destOrd="0" presId="urn:microsoft.com/office/officeart/2005/8/layout/list1"/>
    <dgm:cxn modelId="{AF3BD7CE-357B-4A8E-88DA-E6E0179F3981}" type="presOf" srcId="{0288F9AA-A543-4DA0-8259-C57CB11E93B3}" destId="{46937123-1AD0-410E-A863-04444E83BBBB}" srcOrd="0" destOrd="0" presId="urn:microsoft.com/office/officeart/2005/8/layout/list1"/>
    <dgm:cxn modelId="{F1E1A20B-19BA-45BE-895E-EADE550A3FDA}" type="presParOf" srcId="{35D6DAED-1EB3-4384-81CF-521BB6FDC4F3}" destId="{7EB89C37-E86A-4E08-A7D0-68463901B556}" srcOrd="0" destOrd="0" presId="urn:microsoft.com/office/officeart/2005/8/layout/list1"/>
    <dgm:cxn modelId="{CEAA3FA8-29EC-4874-99D5-FB874139E7F2}" type="presParOf" srcId="{7EB89C37-E86A-4E08-A7D0-68463901B556}" destId="{45ABCE7F-EE3E-4EE5-A994-69B46B05D561}" srcOrd="0" destOrd="0" presId="urn:microsoft.com/office/officeart/2005/8/layout/list1"/>
    <dgm:cxn modelId="{43B7A7AF-349A-4CE8-A7A0-B17DDCB2126A}" type="presParOf" srcId="{7EB89C37-E86A-4E08-A7D0-68463901B556}" destId="{1FBBE31A-6AFC-4C11-A959-6C810D192F7A}" srcOrd="1" destOrd="0" presId="urn:microsoft.com/office/officeart/2005/8/layout/list1"/>
    <dgm:cxn modelId="{B15E7DA8-7869-43AE-9393-9E42C577B1E6}" type="presParOf" srcId="{35D6DAED-1EB3-4384-81CF-521BB6FDC4F3}" destId="{364663AE-54B4-460A-BC61-4B3EA78230DF}" srcOrd="1" destOrd="0" presId="urn:microsoft.com/office/officeart/2005/8/layout/list1"/>
    <dgm:cxn modelId="{277EBE46-7B47-434D-AF6C-E85C76ED8AB5}" type="presParOf" srcId="{35D6DAED-1EB3-4384-81CF-521BB6FDC4F3}" destId="{7CFA23B6-40D7-4A58-BA78-C810337632F8}" srcOrd="2" destOrd="0" presId="urn:microsoft.com/office/officeart/2005/8/layout/list1"/>
    <dgm:cxn modelId="{B3CF85F8-D6EA-44EE-A8D9-32A3DB831EDE}" type="presParOf" srcId="{35D6DAED-1EB3-4384-81CF-521BB6FDC4F3}" destId="{8EA8AD8A-C854-41DD-8D1D-2DF335346AD5}" srcOrd="3" destOrd="0" presId="urn:microsoft.com/office/officeart/2005/8/layout/list1"/>
    <dgm:cxn modelId="{7E2F7EB9-714C-4CB4-9CD4-6F8E20C78A3A}" type="presParOf" srcId="{35D6DAED-1EB3-4384-81CF-521BB6FDC4F3}" destId="{05C01D4D-42D6-4D0C-9749-42C887F708EA}" srcOrd="4" destOrd="0" presId="urn:microsoft.com/office/officeart/2005/8/layout/list1"/>
    <dgm:cxn modelId="{8BEDC4E8-34D9-4488-BF53-C1148C7F0232}" type="presParOf" srcId="{05C01D4D-42D6-4D0C-9749-42C887F708EA}" destId="{2E622764-A59B-43B6-9D91-4D3D0457E500}" srcOrd="0" destOrd="0" presId="urn:microsoft.com/office/officeart/2005/8/layout/list1"/>
    <dgm:cxn modelId="{5C991D83-CF53-481D-A186-6BFEB6A699DC}" type="presParOf" srcId="{05C01D4D-42D6-4D0C-9749-42C887F708EA}" destId="{87AF3595-66D5-4859-9A72-D8E1D20866D8}" srcOrd="1" destOrd="0" presId="urn:microsoft.com/office/officeart/2005/8/layout/list1"/>
    <dgm:cxn modelId="{250A957F-8FDC-4F3D-8197-0EA0DE3FA1C8}" type="presParOf" srcId="{35D6DAED-1EB3-4384-81CF-521BB6FDC4F3}" destId="{E46CDC47-9B52-4A00-B19A-976451736364}" srcOrd="5" destOrd="0" presId="urn:microsoft.com/office/officeart/2005/8/layout/list1"/>
    <dgm:cxn modelId="{737A19EF-81FD-4EEA-9F39-ADF3ADEE0F86}" type="presParOf" srcId="{35D6DAED-1EB3-4384-81CF-521BB6FDC4F3}" destId="{1F7B35D6-7C41-46DF-B785-4F5A7F5E026C}" srcOrd="6" destOrd="0" presId="urn:microsoft.com/office/officeart/2005/8/layout/list1"/>
    <dgm:cxn modelId="{D0285D15-C0C4-4D90-A033-457E3E9C1CA0}" type="presParOf" srcId="{35D6DAED-1EB3-4384-81CF-521BB6FDC4F3}" destId="{F17394A4-B355-4640-97BE-48F1239096E1}" srcOrd="7" destOrd="0" presId="urn:microsoft.com/office/officeart/2005/8/layout/list1"/>
    <dgm:cxn modelId="{FBDA87E9-7D16-4360-AA1D-5ACC52669794}" type="presParOf" srcId="{35D6DAED-1EB3-4384-81CF-521BB6FDC4F3}" destId="{D86BA2C2-E82E-4ED2-9749-21C55260B7D6}" srcOrd="8" destOrd="0" presId="urn:microsoft.com/office/officeart/2005/8/layout/list1"/>
    <dgm:cxn modelId="{50F64EFF-E21A-4F07-953A-7A31E07F4313}" type="presParOf" srcId="{D86BA2C2-E82E-4ED2-9749-21C55260B7D6}" destId="{C5C82911-B1E2-4277-BCAA-0DE0B89A64B9}" srcOrd="0" destOrd="0" presId="urn:microsoft.com/office/officeart/2005/8/layout/list1"/>
    <dgm:cxn modelId="{AEDC5F17-6C19-42D2-BD12-FF05CAD5F60F}" type="presParOf" srcId="{D86BA2C2-E82E-4ED2-9749-21C55260B7D6}" destId="{A4FC2C84-9EB3-4CB8-90A9-D395B82459A6}" srcOrd="1" destOrd="0" presId="urn:microsoft.com/office/officeart/2005/8/layout/list1"/>
    <dgm:cxn modelId="{D704F171-7482-49E3-A630-221C0F0A4306}" type="presParOf" srcId="{35D6DAED-1EB3-4384-81CF-521BB6FDC4F3}" destId="{4742200E-2636-41EB-8C1F-9498BF76F103}" srcOrd="9" destOrd="0" presId="urn:microsoft.com/office/officeart/2005/8/layout/list1"/>
    <dgm:cxn modelId="{86401118-76D9-48FE-A873-8EB67112B883}" type="presParOf" srcId="{35D6DAED-1EB3-4384-81CF-521BB6FDC4F3}" destId="{8A758F63-66C3-4504-9445-D6B2EB362017}" srcOrd="10" destOrd="0" presId="urn:microsoft.com/office/officeart/2005/8/layout/list1"/>
    <dgm:cxn modelId="{63D50481-EAD3-4A66-8546-21D9D941EF12}" type="presParOf" srcId="{35D6DAED-1EB3-4384-81CF-521BB6FDC4F3}" destId="{EF7E2CCC-308E-4363-AE44-E679BC1F3445}" srcOrd="11" destOrd="0" presId="urn:microsoft.com/office/officeart/2005/8/layout/list1"/>
    <dgm:cxn modelId="{DF2AC4C0-4A76-40BD-AE67-59CCEBF26189}" type="presParOf" srcId="{35D6DAED-1EB3-4384-81CF-521BB6FDC4F3}" destId="{BC079BF4-EE24-4163-825F-9D3E3C0DDBE7}" srcOrd="12" destOrd="0" presId="urn:microsoft.com/office/officeart/2005/8/layout/list1"/>
    <dgm:cxn modelId="{AE6CC1CE-D620-4C1E-A0B4-A5D82D765708}" type="presParOf" srcId="{BC079BF4-EE24-4163-825F-9D3E3C0DDBE7}" destId="{8B76952E-5D64-4F91-8FCF-088963844BE5}" srcOrd="0" destOrd="0" presId="urn:microsoft.com/office/officeart/2005/8/layout/list1"/>
    <dgm:cxn modelId="{35D806C6-FC8A-4812-B362-B005A61053B3}" type="presParOf" srcId="{BC079BF4-EE24-4163-825F-9D3E3C0DDBE7}" destId="{37EBBF3A-5AB9-4070-8FDF-87A0C2CD21A1}" srcOrd="1" destOrd="0" presId="urn:microsoft.com/office/officeart/2005/8/layout/list1"/>
    <dgm:cxn modelId="{51FFBBB5-070C-4943-A76F-2C9D517683D9}" type="presParOf" srcId="{35D6DAED-1EB3-4384-81CF-521BB6FDC4F3}" destId="{5BBFC775-412F-4D61-BC8F-E06C3E96076E}" srcOrd="13" destOrd="0" presId="urn:microsoft.com/office/officeart/2005/8/layout/list1"/>
    <dgm:cxn modelId="{15797687-4088-46CE-AC05-B602905789FB}" type="presParOf" srcId="{35D6DAED-1EB3-4384-81CF-521BB6FDC4F3}" destId="{4A144B2C-DEFA-410D-80A8-A721279A322A}" srcOrd="14" destOrd="0" presId="urn:microsoft.com/office/officeart/2005/8/layout/list1"/>
    <dgm:cxn modelId="{66DC1F44-9BC1-479D-B5B1-4318C55E646C}" type="presParOf" srcId="{35D6DAED-1EB3-4384-81CF-521BB6FDC4F3}" destId="{3546F7E1-93E6-460F-ABD4-137707B80CD4}" srcOrd="15" destOrd="0" presId="urn:microsoft.com/office/officeart/2005/8/layout/list1"/>
    <dgm:cxn modelId="{FECAE50A-A773-4C6A-82C9-42FCEDACB0E3}" type="presParOf" srcId="{35D6DAED-1EB3-4384-81CF-521BB6FDC4F3}" destId="{0BF75710-4E9B-442E-B897-42EC95205152}" srcOrd="16" destOrd="0" presId="urn:microsoft.com/office/officeart/2005/8/layout/list1"/>
    <dgm:cxn modelId="{28A3BFCF-5444-41BC-891A-0E5064AF21FF}" type="presParOf" srcId="{0BF75710-4E9B-442E-B897-42EC95205152}" destId="{EBBEEF33-A90C-45BC-89FC-AAB0D23241A3}" srcOrd="0" destOrd="0" presId="urn:microsoft.com/office/officeart/2005/8/layout/list1"/>
    <dgm:cxn modelId="{41CEBEB5-693F-477C-A090-FB10B289AA48}" type="presParOf" srcId="{0BF75710-4E9B-442E-B897-42EC95205152}" destId="{DA7FDFB4-6166-4707-9918-2B56CDDC35A7}" srcOrd="1" destOrd="0" presId="urn:microsoft.com/office/officeart/2005/8/layout/list1"/>
    <dgm:cxn modelId="{5DBBBFFB-C432-4ED3-AE86-6637E6704816}" type="presParOf" srcId="{35D6DAED-1EB3-4384-81CF-521BB6FDC4F3}" destId="{3CA85631-AE1A-4F39-B101-FB6CA30C62D9}" srcOrd="17" destOrd="0" presId="urn:microsoft.com/office/officeart/2005/8/layout/list1"/>
    <dgm:cxn modelId="{3ABFFFFF-B38C-4740-906F-6B4759D8E702}" type="presParOf" srcId="{35D6DAED-1EB3-4384-81CF-521BB6FDC4F3}" destId="{731A4C85-ACCA-42A1-8AEC-85D71CA7AF91}" srcOrd="18" destOrd="0" presId="urn:microsoft.com/office/officeart/2005/8/layout/list1"/>
    <dgm:cxn modelId="{6919D08F-48DA-4B60-B96A-B96AE29CF63C}" type="presParOf" srcId="{35D6DAED-1EB3-4384-81CF-521BB6FDC4F3}" destId="{38EEBCF9-FD74-4172-B915-1DD7A99389B1}" srcOrd="19" destOrd="0" presId="urn:microsoft.com/office/officeart/2005/8/layout/list1"/>
    <dgm:cxn modelId="{A604DAA7-D838-4850-A6EE-7D7464815FBD}" type="presParOf" srcId="{35D6DAED-1EB3-4384-81CF-521BB6FDC4F3}" destId="{A7EBCC75-56F6-473B-A76D-01D0B2B458A4}" srcOrd="20" destOrd="0" presId="urn:microsoft.com/office/officeart/2005/8/layout/list1"/>
    <dgm:cxn modelId="{1380E496-231A-49FB-8501-D694BA86AC27}" type="presParOf" srcId="{A7EBCC75-56F6-473B-A76D-01D0B2B458A4}" destId="{359E1852-0DFC-4679-9534-A3C727ECFAF1}" srcOrd="0" destOrd="0" presId="urn:microsoft.com/office/officeart/2005/8/layout/list1"/>
    <dgm:cxn modelId="{AE70B6AA-BD3F-48C7-AED2-D1E657842FD4}" type="presParOf" srcId="{A7EBCC75-56F6-473B-A76D-01D0B2B458A4}" destId="{59055990-57B9-485A-B31D-34249103CBC3}" srcOrd="1" destOrd="0" presId="urn:microsoft.com/office/officeart/2005/8/layout/list1"/>
    <dgm:cxn modelId="{646D3BCE-6FA5-417E-BB13-EBFD4D99E1EA}" type="presParOf" srcId="{35D6DAED-1EB3-4384-81CF-521BB6FDC4F3}" destId="{BFB12A11-4558-40FA-8463-A569AE88F99F}" srcOrd="21" destOrd="0" presId="urn:microsoft.com/office/officeart/2005/8/layout/list1"/>
    <dgm:cxn modelId="{D4EC50D1-6C5A-42B8-AF06-188B6F67790D}" type="presParOf" srcId="{35D6DAED-1EB3-4384-81CF-521BB6FDC4F3}" destId="{312AF754-C250-4C60-B527-AE13626D1FF9}" srcOrd="22" destOrd="0" presId="urn:microsoft.com/office/officeart/2005/8/layout/list1"/>
    <dgm:cxn modelId="{AA8552ED-6637-4138-8536-D0206E13BCEC}" type="presParOf" srcId="{35D6DAED-1EB3-4384-81CF-521BB6FDC4F3}" destId="{29AFB94B-55AC-499F-ACB1-20F7636DCB5F}" srcOrd="23" destOrd="0" presId="urn:microsoft.com/office/officeart/2005/8/layout/list1"/>
    <dgm:cxn modelId="{7217F3C1-9A0E-4527-9E17-0180FB9E34BB}" type="presParOf" srcId="{35D6DAED-1EB3-4384-81CF-521BB6FDC4F3}" destId="{F535188B-2681-43C2-8D15-F772FC9BA0C2}" srcOrd="24" destOrd="0" presId="urn:microsoft.com/office/officeart/2005/8/layout/list1"/>
    <dgm:cxn modelId="{03289667-B7BA-476D-8F32-B4869DEE7651}" type="presParOf" srcId="{F535188B-2681-43C2-8D15-F772FC9BA0C2}" destId="{46937123-1AD0-410E-A863-04444E83BBBB}" srcOrd="0" destOrd="0" presId="urn:microsoft.com/office/officeart/2005/8/layout/list1"/>
    <dgm:cxn modelId="{8C69F419-3DC8-4C97-9130-44DBE2A761C7}" type="presParOf" srcId="{F535188B-2681-43C2-8D15-F772FC9BA0C2}" destId="{E3B4D54D-4B73-4753-B1C8-D61FD0EA0F1F}" srcOrd="1" destOrd="0" presId="urn:microsoft.com/office/officeart/2005/8/layout/list1"/>
    <dgm:cxn modelId="{A3AF977D-ECC9-45C2-B484-710531378C07}" type="presParOf" srcId="{35D6DAED-1EB3-4384-81CF-521BB6FDC4F3}" destId="{21B0C8AB-1205-4406-99A2-23DAE3736DB5}" srcOrd="25" destOrd="0" presId="urn:microsoft.com/office/officeart/2005/8/layout/list1"/>
    <dgm:cxn modelId="{4DC5CC15-6914-485B-B840-24CFD1CD3B31}" type="presParOf" srcId="{35D6DAED-1EB3-4384-81CF-521BB6FDC4F3}" destId="{97B782F9-24EA-4D9A-AF2C-190955454C90}" srcOrd="26" destOrd="0" presId="urn:microsoft.com/office/officeart/2005/8/layout/list1"/>
    <dgm:cxn modelId="{11AB596D-7DEF-4523-8579-3C99A717F2A7}" type="presParOf" srcId="{35D6DAED-1EB3-4384-81CF-521BB6FDC4F3}" destId="{2FAA376B-C2B2-4877-88A9-48D0A7BEF82E}" srcOrd="27" destOrd="0" presId="urn:microsoft.com/office/officeart/2005/8/layout/list1"/>
    <dgm:cxn modelId="{AD9EF5B3-1BB3-49A8-BE85-DB669D8EA36D}" type="presParOf" srcId="{35D6DAED-1EB3-4384-81CF-521BB6FDC4F3}" destId="{5D4B1096-5AE5-4955-BDD0-09D4759E3661}" srcOrd="28" destOrd="0" presId="urn:microsoft.com/office/officeart/2005/8/layout/list1"/>
    <dgm:cxn modelId="{9B95CDEE-238E-471C-9854-4CBA3276B9B9}" type="presParOf" srcId="{5D4B1096-5AE5-4955-BDD0-09D4759E3661}" destId="{55DA0DF2-C93F-426F-BB20-612C38B2C999}" srcOrd="0" destOrd="0" presId="urn:microsoft.com/office/officeart/2005/8/layout/list1"/>
    <dgm:cxn modelId="{9704274F-1969-4811-83E5-BB4668262372}" type="presParOf" srcId="{5D4B1096-5AE5-4955-BDD0-09D4759E3661}" destId="{E3890492-1DFA-4226-AA6C-A460A13D50F1}" srcOrd="1" destOrd="0" presId="urn:microsoft.com/office/officeart/2005/8/layout/list1"/>
    <dgm:cxn modelId="{AA26DF90-8538-4919-88EF-01AC7ACE3BFE}" type="presParOf" srcId="{35D6DAED-1EB3-4384-81CF-521BB6FDC4F3}" destId="{3EE8EB7A-5560-4D6D-B60F-62B2B45B3F73}" srcOrd="29" destOrd="0" presId="urn:microsoft.com/office/officeart/2005/8/layout/list1"/>
    <dgm:cxn modelId="{5FE54D3B-B4B1-4B5D-90F5-8A98FB656C8A}" type="presParOf" srcId="{35D6DAED-1EB3-4384-81CF-521BB6FDC4F3}" destId="{0FE877C9-E00F-4030-B6D1-E2ACF40E6F1D}" srcOrd="3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FA23B6-40D7-4A58-BA78-C810337632F8}">
      <dsp:nvSpPr>
        <dsp:cNvPr id="0" name=""/>
        <dsp:cNvSpPr/>
      </dsp:nvSpPr>
      <dsp:spPr>
        <a:xfrm>
          <a:off x="0" y="288720"/>
          <a:ext cx="8784976" cy="453600"/>
        </a:xfrm>
        <a:prstGeom prst="rect">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FBBE31A-6AFC-4C11-A959-6C810D192F7A}">
      <dsp:nvSpPr>
        <dsp:cNvPr id="0" name=""/>
        <dsp:cNvSpPr/>
      </dsp:nvSpPr>
      <dsp:spPr>
        <a:xfrm>
          <a:off x="439248" y="23040"/>
          <a:ext cx="6149483" cy="53136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2436" tIns="0" rIns="232436" bIns="0" numCol="1" spcCol="1270" anchor="ctr" anchorCtr="0">
          <a:noAutofit/>
        </a:bodyPr>
        <a:lstStyle/>
        <a:p>
          <a:pPr lvl="0" algn="l" defTabSz="800100">
            <a:lnSpc>
              <a:spcPct val="90000"/>
            </a:lnSpc>
            <a:spcBef>
              <a:spcPct val="0"/>
            </a:spcBef>
            <a:spcAft>
              <a:spcPct val="35000"/>
            </a:spcAft>
          </a:pPr>
          <a:r>
            <a:rPr lang="ru-RU" sz="1800" b="1" kern="1200" dirty="0" smtClean="0"/>
            <a:t>Математика и режим дня</a:t>
          </a:r>
          <a:endParaRPr lang="ru-RU" sz="1800" b="1" kern="1200" dirty="0"/>
        </a:p>
      </dsp:txBody>
      <dsp:txXfrm>
        <a:off x="465187" y="48979"/>
        <a:ext cx="6097605" cy="479482"/>
      </dsp:txXfrm>
    </dsp:sp>
    <dsp:sp modelId="{1F7B35D6-7C41-46DF-B785-4F5A7F5E026C}">
      <dsp:nvSpPr>
        <dsp:cNvPr id="0" name=""/>
        <dsp:cNvSpPr/>
      </dsp:nvSpPr>
      <dsp:spPr>
        <a:xfrm>
          <a:off x="0" y="1105200"/>
          <a:ext cx="8784976" cy="453600"/>
        </a:xfrm>
        <a:prstGeom prst="rect">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7AF3595-66D5-4859-9A72-D8E1D20866D8}">
      <dsp:nvSpPr>
        <dsp:cNvPr id="0" name=""/>
        <dsp:cNvSpPr/>
      </dsp:nvSpPr>
      <dsp:spPr>
        <a:xfrm>
          <a:off x="439248" y="839520"/>
          <a:ext cx="6149483" cy="53136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2436" tIns="0" rIns="232436" bIns="0" numCol="1" spcCol="1270" anchor="ctr" anchorCtr="0">
          <a:noAutofit/>
        </a:bodyPr>
        <a:lstStyle/>
        <a:p>
          <a:pPr lvl="0" algn="l" defTabSz="800100">
            <a:lnSpc>
              <a:spcPct val="90000"/>
            </a:lnSpc>
            <a:spcBef>
              <a:spcPct val="0"/>
            </a:spcBef>
            <a:spcAft>
              <a:spcPct val="35000"/>
            </a:spcAft>
          </a:pPr>
          <a:r>
            <a:rPr lang="ru-RU" sz="1800" b="1" kern="1200" dirty="0" smtClean="0"/>
            <a:t>Покупка продуктов и приобретение одежды</a:t>
          </a:r>
          <a:endParaRPr lang="ru-RU" sz="1800" b="1" kern="1200" dirty="0"/>
        </a:p>
      </dsp:txBody>
      <dsp:txXfrm>
        <a:off x="465187" y="865459"/>
        <a:ext cx="6097605" cy="479482"/>
      </dsp:txXfrm>
    </dsp:sp>
    <dsp:sp modelId="{8A758F63-66C3-4504-9445-D6B2EB362017}">
      <dsp:nvSpPr>
        <dsp:cNvPr id="0" name=""/>
        <dsp:cNvSpPr/>
      </dsp:nvSpPr>
      <dsp:spPr>
        <a:xfrm>
          <a:off x="0" y="1921680"/>
          <a:ext cx="8784976" cy="453600"/>
        </a:xfrm>
        <a:prstGeom prst="rect">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4FC2C84-9EB3-4CB8-90A9-D395B82459A6}">
      <dsp:nvSpPr>
        <dsp:cNvPr id="0" name=""/>
        <dsp:cNvSpPr/>
      </dsp:nvSpPr>
      <dsp:spPr>
        <a:xfrm>
          <a:off x="439248" y="1656000"/>
          <a:ext cx="6149483" cy="53136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2436" tIns="0" rIns="232436" bIns="0" numCol="1" spcCol="1270" anchor="ctr" anchorCtr="0">
          <a:noAutofit/>
        </a:bodyPr>
        <a:lstStyle/>
        <a:p>
          <a:pPr lvl="0" algn="l" defTabSz="800100">
            <a:lnSpc>
              <a:spcPct val="90000"/>
            </a:lnSpc>
            <a:spcBef>
              <a:spcPct val="0"/>
            </a:spcBef>
            <a:spcAft>
              <a:spcPct val="35000"/>
            </a:spcAft>
          </a:pPr>
          <a:r>
            <a:rPr lang="ru-RU" sz="1800" b="1" kern="1200" dirty="0" smtClean="0"/>
            <a:t>Приготовление пищи</a:t>
          </a:r>
          <a:endParaRPr lang="ru-RU" sz="1800" b="1" kern="1200" dirty="0"/>
        </a:p>
      </dsp:txBody>
      <dsp:txXfrm>
        <a:off x="465187" y="1681939"/>
        <a:ext cx="6097605" cy="479482"/>
      </dsp:txXfrm>
    </dsp:sp>
    <dsp:sp modelId="{4A144B2C-DEFA-410D-80A8-A721279A322A}">
      <dsp:nvSpPr>
        <dsp:cNvPr id="0" name=""/>
        <dsp:cNvSpPr/>
      </dsp:nvSpPr>
      <dsp:spPr>
        <a:xfrm>
          <a:off x="0" y="2738160"/>
          <a:ext cx="8784976" cy="453600"/>
        </a:xfrm>
        <a:prstGeom prst="rect">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7EBBF3A-5AB9-4070-8FDF-87A0C2CD21A1}">
      <dsp:nvSpPr>
        <dsp:cNvPr id="0" name=""/>
        <dsp:cNvSpPr/>
      </dsp:nvSpPr>
      <dsp:spPr>
        <a:xfrm>
          <a:off x="439248" y="2472480"/>
          <a:ext cx="6149483" cy="53136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2436" tIns="0" rIns="232436" bIns="0" numCol="1" spcCol="1270" anchor="ctr" anchorCtr="0">
          <a:noAutofit/>
        </a:bodyPr>
        <a:lstStyle/>
        <a:p>
          <a:pPr lvl="0" algn="l" defTabSz="800100">
            <a:lnSpc>
              <a:spcPct val="90000"/>
            </a:lnSpc>
            <a:spcBef>
              <a:spcPct val="0"/>
            </a:spcBef>
            <a:spcAft>
              <a:spcPct val="35000"/>
            </a:spcAft>
          </a:pPr>
          <a:r>
            <a:rPr lang="ru-RU" sz="1800" b="1" kern="1200" dirty="0" smtClean="0"/>
            <a:t>Ремонт дома</a:t>
          </a:r>
          <a:endParaRPr lang="ru-RU" sz="1800" b="1" kern="1200" dirty="0"/>
        </a:p>
      </dsp:txBody>
      <dsp:txXfrm>
        <a:off x="465187" y="2498419"/>
        <a:ext cx="6097605" cy="479482"/>
      </dsp:txXfrm>
    </dsp:sp>
    <dsp:sp modelId="{731A4C85-ACCA-42A1-8AEC-85D71CA7AF91}">
      <dsp:nvSpPr>
        <dsp:cNvPr id="0" name=""/>
        <dsp:cNvSpPr/>
      </dsp:nvSpPr>
      <dsp:spPr>
        <a:xfrm>
          <a:off x="0" y="3554640"/>
          <a:ext cx="8784976" cy="453600"/>
        </a:xfrm>
        <a:prstGeom prst="rect">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A7FDFB4-6166-4707-9918-2B56CDDC35A7}">
      <dsp:nvSpPr>
        <dsp:cNvPr id="0" name=""/>
        <dsp:cNvSpPr/>
      </dsp:nvSpPr>
      <dsp:spPr>
        <a:xfrm>
          <a:off x="439248" y="3288960"/>
          <a:ext cx="6149483" cy="53136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2436" tIns="0" rIns="232436" bIns="0" numCol="1" spcCol="1270" anchor="ctr" anchorCtr="0">
          <a:noAutofit/>
        </a:bodyPr>
        <a:lstStyle/>
        <a:p>
          <a:pPr lvl="0" algn="l" defTabSz="800100">
            <a:lnSpc>
              <a:spcPct val="90000"/>
            </a:lnSpc>
            <a:spcBef>
              <a:spcPct val="0"/>
            </a:spcBef>
            <a:spcAft>
              <a:spcPct val="35000"/>
            </a:spcAft>
          </a:pPr>
          <a:r>
            <a:rPr lang="ru-RU" sz="1800" b="1" kern="1200" dirty="0" smtClean="0"/>
            <a:t>Профессия администратора. Оператор ЭВМ.</a:t>
          </a:r>
          <a:endParaRPr lang="ru-RU" sz="1800" b="1" kern="1200" dirty="0"/>
        </a:p>
      </dsp:txBody>
      <dsp:txXfrm>
        <a:off x="465187" y="3314899"/>
        <a:ext cx="6097605" cy="479482"/>
      </dsp:txXfrm>
    </dsp:sp>
    <dsp:sp modelId="{312AF754-C250-4C60-B527-AE13626D1FF9}">
      <dsp:nvSpPr>
        <dsp:cNvPr id="0" name=""/>
        <dsp:cNvSpPr/>
      </dsp:nvSpPr>
      <dsp:spPr>
        <a:xfrm>
          <a:off x="0" y="4371120"/>
          <a:ext cx="8784976" cy="453600"/>
        </a:xfrm>
        <a:prstGeom prst="rect">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9055990-57B9-485A-B31D-34249103CBC3}">
      <dsp:nvSpPr>
        <dsp:cNvPr id="0" name=""/>
        <dsp:cNvSpPr/>
      </dsp:nvSpPr>
      <dsp:spPr>
        <a:xfrm>
          <a:off x="439248" y="4105440"/>
          <a:ext cx="6149483" cy="53136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2436" tIns="0" rIns="232436" bIns="0" numCol="1" spcCol="1270" anchor="ctr" anchorCtr="0">
          <a:noAutofit/>
        </a:bodyPr>
        <a:lstStyle/>
        <a:p>
          <a:pPr lvl="0" algn="l" defTabSz="800100">
            <a:lnSpc>
              <a:spcPct val="90000"/>
            </a:lnSpc>
            <a:spcBef>
              <a:spcPct val="0"/>
            </a:spcBef>
            <a:spcAft>
              <a:spcPct val="35000"/>
            </a:spcAft>
          </a:pPr>
          <a:r>
            <a:rPr lang="ru-RU" sz="1800" b="1" kern="1200" smtClean="0"/>
            <a:t>Математика в профессии врача</a:t>
          </a:r>
          <a:endParaRPr lang="ru-RU" sz="1800" b="1" kern="1200"/>
        </a:p>
      </dsp:txBody>
      <dsp:txXfrm>
        <a:off x="465187" y="4131379"/>
        <a:ext cx="6097605" cy="479482"/>
      </dsp:txXfrm>
    </dsp:sp>
    <dsp:sp modelId="{97B782F9-24EA-4D9A-AF2C-190955454C90}">
      <dsp:nvSpPr>
        <dsp:cNvPr id="0" name=""/>
        <dsp:cNvSpPr/>
      </dsp:nvSpPr>
      <dsp:spPr>
        <a:xfrm>
          <a:off x="0" y="5187600"/>
          <a:ext cx="8784976" cy="453600"/>
        </a:xfrm>
        <a:prstGeom prst="rect">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3B4D54D-4B73-4753-B1C8-D61FD0EA0F1F}">
      <dsp:nvSpPr>
        <dsp:cNvPr id="0" name=""/>
        <dsp:cNvSpPr/>
      </dsp:nvSpPr>
      <dsp:spPr>
        <a:xfrm>
          <a:off x="439248" y="4921920"/>
          <a:ext cx="6149483" cy="53136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2436" tIns="0" rIns="232436" bIns="0" numCol="1" spcCol="1270" anchor="ctr" anchorCtr="0">
          <a:noAutofit/>
        </a:bodyPr>
        <a:lstStyle/>
        <a:p>
          <a:pPr lvl="0" algn="l" defTabSz="800100">
            <a:lnSpc>
              <a:spcPct val="90000"/>
            </a:lnSpc>
            <a:spcBef>
              <a:spcPct val="0"/>
            </a:spcBef>
            <a:spcAft>
              <a:spcPct val="35000"/>
            </a:spcAft>
          </a:pPr>
          <a:r>
            <a:rPr lang="ru-RU" sz="1800" b="1" kern="1200" dirty="0" smtClean="0"/>
            <a:t>Математика в профессии предпринимателя</a:t>
          </a:r>
          <a:endParaRPr lang="ru-RU" sz="1800" b="1" kern="1200" dirty="0"/>
        </a:p>
      </dsp:txBody>
      <dsp:txXfrm>
        <a:off x="465187" y="4947859"/>
        <a:ext cx="6097605" cy="479482"/>
      </dsp:txXfrm>
    </dsp:sp>
    <dsp:sp modelId="{0FE877C9-E00F-4030-B6D1-E2ACF40E6F1D}">
      <dsp:nvSpPr>
        <dsp:cNvPr id="0" name=""/>
        <dsp:cNvSpPr/>
      </dsp:nvSpPr>
      <dsp:spPr>
        <a:xfrm>
          <a:off x="0" y="6004080"/>
          <a:ext cx="8784976" cy="453600"/>
        </a:xfrm>
        <a:prstGeom prst="rect">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3890492-1DFA-4226-AA6C-A460A13D50F1}">
      <dsp:nvSpPr>
        <dsp:cNvPr id="0" name=""/>
        <dsp:cNvSpPr/>
      </dsp:nvSpPr>
      <dsp:spPr>
        <a:xfrm>
          <a:off x="439248" y="5738400"/>
          <a:ext cx="6149483" cy="53136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2436" tIns="0" rIns="232436" bIns="0" numCol="1" spcCol="1270" anchor="ctr" anchorCtr="0">
          <a:noAutofit/>
        </a:bodyPr>
        <a:lstStyle/>
        <a:p>
          <a:pPr lvl="0" algn="l" defTabSz="800100">
            <a:lnSpc>
              <a:spcPct val="90000"/>
            </a:lnSpc>
            <a:spcBef>
              <a:spcPct val="0"/>
            </a:spcBef>
            <a:spcAft>
              <a:spcPct val="35000"/>
            </a:spcAft>
          </a:pPr>
          <a:r>
            <a:rPr lang="ru-RU" sz="1800" b="1" kern="1200" smtClean="0"/>
            <a:t>Особенности профессии бухгалтера</a:t>
          </a:r>
          <a:endParaRPr lang="ru-RU" sz="1800" b="1" kern="1200"/>
        </a:p>
      </dsp:txBody>
      <dsp:txXfrm>
        <a:off x="465187" y="5764339"/>
        <a:ext cx="6097605" cy="47948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fld id="{3B57AFF9-88F8-45A9-8BE4-D54FC3817DD0}" type="datetimeFigureOut">
              <a:rPr lang="ru-RU" smtClean="0"/>
              <a:t>20.02.2018</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10E1F56C-C9F9-4769-BFA9-6A119F717F2D}" type="slidenum">
              <a:rPr lang="ru-RU" smtClean="0"/>
              <a:t>‹#›</a:t>
            </a:fld>
            <a:endParaRPr lang="ru-RU"/>
          </a:p>
        </p:txBody>
      </p:sp>
    </p:spTree>
    <p:extLst>
      <p:ext uri="{BB962C8B-B14F-4D97-AF65-F5344CB8AC3E}">
        <p14:creationId xmlns:p14="http://schemas.microsoft.com/office/powerpoint/2010/main" val="64546480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3B57AFF9-88F8-45A9-8BE4-D54FC3817DD0}" type="datetimeFigureOut">
              <a:rPr lang="ru-RU" smtClean="0"/>
              <a:t>20.02.2018</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10E1F56C-C9F9-4769-BFA9-6A119F717F2D}" type="slidenum">
              <a:rPr lang="ru-RU" smtClean="0"/>
              <a:t>‹#›</a:t>
            </a:fld>
            <a:endParaRPr lang="ru-RU"/>
          </a:p>
        </p:txBody>
      </p:sp>
    </p:spTree>
    <p:extLst>
      <p:ext uri="{BB962C8B-B14F-4D97-AF65-F5344CB8AC3E}">
        <p14:creationId xmlns:p14="http://schemas.microsoft.com/office/powerpoint/2010/main" val="60861223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3B57AFF9-88F8-45A9-8BE4-D54FC3817DD0}" type="datetimeFigureOut">
              <a:rPr lang="ru-RU" smtClean="0"/>
              <a:t>20.02.2018</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10E1F56C-C9F9-4769-BFA9-6A119F717F2D}" type="slidenum">
              <a:rPr lang="ru-RU" smtClean="0"/>
              <a:t>‹#›</a:t>
            </a:fld>
            <a:endParaRPr lang="ru-RU"/>
          </a:p>
        </p:txBody>
      </p:sp>
    </p:spTree>
    <p:extLst>
      <p:ext uri="{BB962C8B-B14F-4D97-AF65-F5344CB8AC3E}">
        <p14:creationId xmlns:p14="http://schemas.microsoft.com/office/powerpoint/2010/main" val="102812686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3B57AFF9-88F8-45A9-8BE4-D54FC3817DD0}" type="datetimeFigureOut">
              <a:rPr lang="ru-RU" smtClean="0"/>
              <a:t>20.02.2018</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10E1F56C-C9F9-4769-BFA9-6A119F717F2D}" type="slidenum">
              <a:rPr lang="ru-RU" smtClean="0"/>
              <a:t>‹#›</a:t>
            </a:fld>
            <a:endParaRPr lang="ru-RU"/>
          </a:p>
        </p:txBody>
      </p:sp>
    </p:spTree>
    <p:extLst>
      <p:ext uri="{BB962C8B-B14F-4D97-AF65-F5344CB8AC3E}">
        <p14:creationId xmlns:p14="http://schemas.microsoft.com/office/powerpoint/2010/main" val="241921382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fld id="{3B57AFF9-88F8-45A9-8BE4-D54FC3817DD0}" type="datetimeFigureOut">
              <a:rPr lang="ru-RU" smtClean="0"/>
              <a:t>20.02.2018</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10E1F56C-C9F9-4769-BFA9-6A119F717F2D}" type="slidenum">
              <a:rPr lang="ru-RU" smtClean="0"/>
              <a:t>‹#›</a:t>
            </a:fld>
            <a:endParaRPr lang="ru-RU"/>
          </a:p>
        </p:txBody>
      </p:sp>
    </p:spTree>
    <p:extLst>
      <p:ext uri="{BB962C8B-B14F-4D97-AF65-F5344CB8AC3E}">
        <p14:creationId xmlns:p14="http://schemas.microsoft.com/office/powerpoint/2010/main" val="25199049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fld id="{3B57AFF9-88F8-45A9-8BE4-D54FC3817DD0}" type="datetimeFigureOut">
              <a:rPr lang="ru-RU" smtClean="0"/>
              <a:t>20.02.2018</a:t>
            </a:fld>
            <a:endParaRPr lang="ru-RU"/>
          </a:p>
        </p:txBody>
      </p:sp>
      <p:sp>
        <p:nvSpPr>
          <p:cNvPr id="6" name="Нижний колонтитул 4"/>
          <p:cNvSpPr>
            <a:spLocks noGrp="1"/>
          </p:cNvSpPr>
          <p:nvPr>
            <p:ph type="ftr" sz="quarter" idx="11"/>
          </p:nvPr>
        </p:nvSpPr>
        <p:spPr/>
        <p:txBody>
          <a:bodyPr/>
          <a:lstStyle>
            <a:lvl1pPr>
              <a:defRPr/>
            </a:lvl1pPr>
          </a:lstStyle>
          <a:p>
            <a:endParaRPr lang="ru-RU"/>
          </a:p>
        </p:txBody>
      </p:sp>
      <p:sp>
        <p:nvSpPr>
          <p:cNvPr id="7" name="Номер слайда 5"/>
          <p:cNvSpPr>
            <a:spLocks noGrp="1"/>
          </p:cNvSpPr>
          <p:nvPr>
            <p:ph type="sldNum" sz="quarter" idx="12"/>
          </p:nvPr>
        </p:nvSpPr>
        <p:spPr/>
        <p:txBody>
          <a:bodyPr/>
          <a:lstStyle>
            <a:lvl1pPr>
              <a:defRPr/>
            </a:lvl1pPr>
          </a:lstStyle>
          <a:p>
            <a:fld id="{10E1F56C-C9F9-4769-BFA9-6A119F717F2D}" type="slidenum">
              <a:rPr lang="ru-RU" smtClean="0"/>
              <a:t>‹#›</a:t>
            </a:fld>
            <a:endParaRPr lang="ru-RU"/>
          </a:p>
        </p:txBody>
      </p:sp>
    </p:spTree>
    <p:extLst>
      <p:ext uri="{BB962C8B-B14F-4D97-AF65-F5344CB8AC3E}">
        <p14:creationId xmlns:p14="http://schemas.microsoft.com/office/powerpoint/2010/main" val="389604372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fld id="{3B57AFF9-88F8-45A9-8BE4-D54FC3817DD0}" type="datetimeFigureOut">
              <a:rPr lang="ru-RU" smtClean="0"/>
              <a:t>20.02.2018</a:t>
            </a:fld>
            <a:endParaRPr lang="ru-RU"/>
          </a:p>
        </p:txBody>
      </p:sp>
      <p:sp>
        <p:nvSpPr>
          <p:cNvPr id="8" name="Нижний колонтитул 4"/>
          <p:cNvSpPr>
            <a:spLocks noGrp="1"/>
          </p:cNvSpPr>
          <p:nvPr>
            <p:ph type="ftr" sz="quarter" idx="11"/>
          </p:nvPr>
        </p:nvSpPr>
        <p:spPr/>
        <p:txBody>
          <a:bodyPr/>
          <a:lstStyle>
            <a:lvl1pPr>
              <a:defRPr/>
            </a:lvl1pPr>
          </a:lstStyle>
          <a:p>
            <a:endParaRPr lang="ru-RU"/>
          </a:p>
        </p:txBody>
      </p:sp>
      <p:sp>
        <p:nvSpPr>
          <p:cNvPr id="9" name="Номер слайда 5"/>
          <p:cNvSpPr>
            <a:spLocks noGrp="1"/>
          </p:cNvSpPr>
          <p:nvPr>
            <p:ph type="sldNum" sz="quarter" idx="12"/>
          </p:nvPr>
        </p:nvSpPr>
        <p:spPr/>
        <p:txBody>
          <a:bodyPr/>
          <a:lstStyle>
            <a:lvl1pPr>
              <a:defRPr/>
            </a:lvl1pPr>
          </a:lstStyle>
          <a:p>
            <a:fld id="{10E1F56C-C9F9-4769-BFA9-6A119F717F2D}" type="slidenum">
              <a:rPr lang="ru-RU" smtClean="0"/>
              <a:t>‹#›</a:t>
            </a:fld>
            <a:endParaRPr lang="ru-RU"/>
          </a:p>
        </p:txBody>
      </p:sp>
    </p:spTree>
    <p:extLst>
      <p:ext uri="{BB962C8B-B14F-4D97-AF65-F5344CB8AC3E}">
        <p14:creationId xmlns:p14="http://schemas.microsoft.com/office/powerpoint/2010/main" val="284959300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fld id="{3B57AFF9-88F8-45A9-8BE4-D54FC3817DD0}" type="datetimeFigureOut">
              <a:rPr lang="ru-RU" smtClean="0"/>
              <a:t>20.02.2018</a:t>
            </a:fld>
            <a:endParaRPr lang="ru-RU"/>
          </a:p>
        </p:txBody>
      </p:sp>
      <p:sp>
        <p:nvSpPr>
          <p:cNvPr id="4" name="Нижний колонтитул 4"/>
          <p:cNvSpPr>
            <a:spLocks noGrp="1"/>
          </p:cNvSpPr>
          <p:nvPr>
            <p:ph type="ftr" sz="quarter" idx="11"/>
          </p:nvPr>
        </p:nvSpPr>
        <p:spPr/>
        <p:txBody>
          <a:bodyPr/>
          <a:lstStyle>
            <a:lvl1pPr>
              <a:defRPr/>
            </a:lvl1pPr>
          </a:lstStyle>
          <a:p>
            <a:endParaRPr lang="ru-RU"/>
          </a:p>
        </p:txBody>
      </p:sp>
      <p:sp>
        <p:nvSpPr>
          <p:cNvPr id="5" name="Номер слайда 5"/>
          <p:cNvSpPr>
            <a:spLocks noGrp="1"/>
          </p:cNvSpPr>
          <p:nvPr>
            <p:ph type="sldNum" sz="quarter" idx="12"/>
          </p:nvPr>
        </p:nvSpPr>
        <p:spPr/>
        <p:txBody>
          <a:bodyPr/>
          <a:lstStyle>
            <a:lvl1pPr>
              <a:defRPr/>
            </a:lvl1pPr>
          </a:lstStyle>
          <a:p>
            <a:fld id="{10E1F56C-C9F9-4769-BFA9-6A119F717F2D}" type="slidenum">
              <a:rPr lang="ru-RU" smtClean="0"/>
              <a:t>‹#›</a:t>
            </a:fld>
            <a:endParaRPr lang="ru-RU"/>
          </a:p>
        </p:txBody>
      </p:sp>
    </p:spTree>
    <p:extLst>
      <p:ext uri="{BB962C8B-B14F-4D97-AF65-F5344CB8AC3E}">
        <p14:creationId xmlns:p14="http://schemas.microsoft.com/office/powerpoint/2010/main" val="312684629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fld id="{3B57AFF9-88F8-45A9-8BE4-D54FC3817DD0}" type="datetimeFigureOut">
              <a:rPr lang="ru-RU" smtClean="0"/>
              <a:t>20.02.2018</a:t>
            </a:fld>
            <a:endParaRPr lang="ru-RU"/>
          </a:p>
        </p:txBody>
      </p:sp>
      <p:sp>
        <p:nvSpPr>
          <p:cNvPr id="3" name="Нижний колонтитул 4"/>
          <p:cNvSpPr>
            <a:spLocks noGrp="1"/>
          </p:cNvSpPr>
          <p:nvPr>
            <p:ph type="ftr" sz="quarter" idx="11"/>
          </p:nvPr>
        </p:nvSpPr>
        <p:spPr/>
        <p:txBody>
          <a:bodyPr/>
          <a:lstStyle>
            <a:lvl1pPr>
              <a:defRPr/>
            </a:lvl1pPr>
          </a:lstStyle>
          <a:p>
            <a:endParaRPr lang="ru-RU"/>
          </a:p>
        </p:txBody>
      </p:sp>
      <p:sp>
        <p:nvSpPr>
          <p:cNvPr id="4" name="Номер слайда 5"/>
          <p:cNvSpPr>
            <a:spLocks noGrp="1"/>
          </p:cNvSpPr>
          <p:nvPr>
            <p:ph type="sldNum" sz="quarter" idx="12"/>
          </p:nvPr>
        </p:nvSpPr>
        <p:spPr/>
        <p:txBody>
          <a:bodyPr/>
          <a:lstStyle>
            <a:lvl1pPr>
              <a:defRPr/>
            </a:lvl1pPr>
          </a:lstStyle>
          <a:p>
            <a:fld id="{10E1F56C-C9F9-4769-BFA9-6A119F717F2D}" type="slidenum">
              <a:rPr lang="ru-RU" smtClean="0"/>
              <a:t>‹#›</a:t>
            </a:fld>
            <a:endParaRPr lang="ru-RU"/>
          </a:p>
        </p:txBody>
      </p:sp>
    </p:spTree>
    <p:extLst>
      <p:ext uri="{BB962C8B-B14F-4D97-AF65-F5344CB8AC3E}">
        <p14:creationId xmlns:p14="http://schemas.microsoft.com/office/powerpoint/2010/main" val="347162843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fld id="{3B57AFF9-88F8-45A9-8BE4-D54FC3817DD0}" type="datetimeFigureOut">
              <a:rPr lang="ru-RU" smtClean="0"/>
              <a:t>20.02.2018</a:t>
            </a:fld>
            <a:endParaRPr lang="ru-RU"/>
          </a:p>
        </p:txBody>
      </p:sp>
      <p:sp>
        <p:nvSpPr>
          <p:cNvPr id="6" name="Нижний колонтитул 4"/>
          <p:cNvSpPr>
            <a:spLocks noGrp="1"/>
          </p:cNvSpPr>
          <p:nvPr>
            <p:ph type="ftr" sz="quarter" idx="11"/>
          </p:nvPr>
        </p:nvSpPr>
        <p:spPr/>
        <p:txBody>
          <a:bodyPr/>
          <a:lstStyle>
            <a:lvl1pPr>
              <a:defRPr/>
            </a:lvl1pPr>
          </a:lstStyle>
          <a:p>
            <a:endParaRPr lang="ru-RU"/>
          </a:p>
        </p:txBody>
      </p:sp>
      <p:sp>
        <p:nvSpPr>
          <p:cNvPr id="7" name="Номер слайда 5"/>
          <p:cNvSpPr>
            <a:spLocks noGrp="1"/>
          </p:cNvSpPr>
          <p:nvPr>
            <p:ph type="sldNum" sz="quarter" idx="12"/>
          </p:nvPr>
        </p:nvSpPr>
        <p:spPr/>
        <p:txBody>
          <a:bodyPr/>
          <a:lstStyle>
            <a:lvl1pPr>
              <a:defRPr/>
            </a:lvl1pPr>
          </a:lstStyle>
          <a:p>
            <a:fld id="{10E1F56C-C9F9-4769-BFA9-6A119F717F2D}" type="slidenum">
              <a:rPr lang="ru-RU" smtClean="0"/>
              <a:t>‹#›</a:t>
            </a:fld>
            <a:endParaRPr lang="ru-RU"/>
          </a:p>
        </p:txBody>
      </p:sp>
    </p:spTree>
    <p:extLst>
      <p:ext uri="{BB962C8B-B14F-4D97-AF65-F5344CB8AC3E}">
        <p14:creationId xmlns:p14="http://schemas.microsoft.com/office/powerpoint/2010/main" val="231311847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fld id="{3B57AFF9-88F8-45A9-8BE4-D54FC3817DD0}" type="datetimeFigureOut">
              <a:rPr lang="ru-RU" smtClean="0"/>
              <a:t>20.02.2018</a:t>
            </a:fld>
            <a:endParaRPr lang="ru-RU"/>
          </a:p>
        </p:txBody>
      </p:sp>
      <p:sp>
        <p:nvSpPr>
          <p:cNvPr id="6" name="Нижний колонтитул 4"/>
          <p:cNvSpPr>
            <a:spLocks noGrp="1"/>
          </p:cNvSpPr>
          <p:nvPr>
            <p:ph type="ftr" sz="quarter" idx="11"/>
          </p:nvPr>
        </p:nvSpPr>
        <p:spPr/>
        <p:txBody>
          <a:bodyPr/>
          <a:lstStyle>
            <a:lvl1pPr>
              <a:defRPr/>
            </a:lvl1pPr>
          </a:lstStyle>
          <a:p>
            <a:endParaRPr lang="ru-RU"/>
          </a:p>
        </p:txBody>
      </p:sp>
      <p:sp>
        <p:nvSpPr>
          <p:cNvPr id="7" name="Номер слайда 5"/>
          <p:cNvSpPr>
            <a:spLocks noGrp="1"/>
          </p:cNvSpPr>
          <p:nvPr>
            <p:ph type="sldNum" sz="quarter" idx="12"/>
          </p:nvPr>
        </p:nvSpPr>
        <p:spPr/>
        <p:txBody>
          <a:bodyPr/>
          <a:lstStyle>
            <a:lvl1pPr>
              <a:defRPr/>
            </a:lvl1pPr>
          </a:lstStyle>
          <a:p>
            <a:fld id="{10E1F56C-C9F9-4769-BFA9-6A119F717F2D}" type="slidenum">
              <a:rPr lang="ru-RU" smtClean="0"/>
              <a:t>‹#›</a:t>
            </a:fld>
            <a:endParaRPr lang="ru-RU"/>
          </a:p>
        </p:txBody>
      </p:sp>
    </p:spTree>
    <p:extLst>
      <p:ext uri="{BB962C8B-B14F-4D97-AF65-F5344CB8AC3E}">
        <p14:creationId xmlns:p14="http://schemas.microsoft.com/office/powerpoint/2010/main" val="120094709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fld id="{3B57AFF9-88F8-45A9-8BE4-D54FC3817DD0}" type="datetimeFigureOut">
              <a:rPr lang="ru-RU" smtClean="0"/>
              <a:t>20.02.2018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fld id="{10E1F56C-C9F9-4769-BFA9-6A119F717F2D}"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slide" Target="slide6.xml"/></Relationships>
</file>

<file path=ppt/slides/_rels/slide11.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 Target="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www.f-avto.by/pic/news/2.gif" TargetMode="External"/><Relationship Id="rId2" Type="http://schemas.openxmlformats.org/officeDocument/2006/relationships/hyperlink" Target="http://ru.wikipedia.org/wiki" TargetMode="External"/><Relationship Id="rId1" Type="http://schemas.openxmlformats.org/officeDocument/2006/relationships/slideLayout" Target="../slideLayouts/slideLayout7.xml"/><Relationship Id="rId4" Type="http://schemas.openxmlformats.org/officeDocument/2006/relationships/hyperlink" Target="http://zadavalka.ru/zachem-nuzhna-matematika"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slide" Target="slide15.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slide" Target="slide6.xml"/></Relationships>
</file>

<file path=ppt/slides/_rels/slide9.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386689" y="1412776"/>
            <a:ext cx="6085320" cy="2308324"/>
          </a:xfrm>
          <a:prstGeom prst="rect">
            <a:avLst/>
          </a:prstGeom>
          <a:noFill/>
        </p:spPr>
        <p:txBody>
          <a:bodyPr wrap="none" lIns="91440" tIns="45720" rIns="91440" bIns="45720">
            <a:spAutoFit/>
          </a:bodyPr>
          <a:lstStyle/>
          <a:p>
            <a:pPr algn="ctr"/>
            <a:r>
              <a:rPr lang="ru-RU" sz="7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Impact" pitchFamily="34" charset="0"/>
              </a:rPr>
              <a:t>МАТЕМАТИКА </a:t>
            </a:r>
          </a:p>
          <a:p>
            <a:pPr algn="ctr"/>
            <a:r>
              <a:rPr lang="ru-RU" sz="7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Impact" pitchFamily="34" charset="0"/>
              </a:rPr>
              <a:t>И  НАША ЖИЗНЬ</a:t>
            </a:r>
            <a:endParaRPr lang="ru-RU" sz="72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Impact" pitchFamily="34" charset="0"/>
            </a:endParaRPr>
          </a:p>
        </p:txBody>
      </p:sp>
      <p:sp>
        <p:nvSpPr>
          <p:cNvPr id="6" name="Подзаголовок 2"/>
          <p:cNvSpPr>
            <a:spLocks noGrp="1"/>
          </p:cNvSpPr>
          <p:nvPr>
            <p:ph type="subTitle" idx="1"/>
          </p:nvPr>
        </p:nvSpPr>
        <p:spPr>
          <a:xfrm>
            <a:off x="4429348" y="4653136"/>
            <a:ext cx="4553272" cy="1664568"/>
          </a:xfrm>
        </p:spPr>
        <p:txBody>
          <a:bodyPr>
            <a:normAutofit fontScale="55000" lnSpcReduction="20000"/>
          </a:bodyPr>
          <a:lstStyle/>
          <a:p>
            <a:r>
              <a:rPr lang="ru-RU" b="1" dirty="0" smtClean="0">
                <a:solidFill>
                  <a:schemeClr val="tx1"/>
                </a:solidFill>
              </a:rPr>
              <a:t>Работа ученицы </a:t>
            </a:r>
          </a:p>
          <a:p>
            <a:r>
              <a:rPr lang="ru-RU" b="1" dirty="0">
                <a:solidFill>
                  <a:schemeClr val="tx1"/>
                </a:solidFill>
              </a:rPr>
              <a:t>9</a:t>
            </a:r>
            <a:r>
              <a:rPr lang="ru-RU" b="1" dirty="0" smtClean="0">
                <a:solidFill>
                  <a:schemeClr val="tx1"/>
                </a:solidFill>
              </a:rPr>
              <a:t> класса</a:t>
            </a:r>
          </a:p>
          <a:p>
            <a:r>
              <a:rPr lang="ru-RU" b="1" dirty="0" smtClean="0">
                <a:solidFill>
                  <a:schemeClr val="tx1"/>
                </a:solidFill>
              </a:rPr>
              <a:t>МБОУ </a:t>
            </a:r>
            <a:r>
              <a:rPr lang="ru-RU" b="1" dirty="0" err="1" smtClean="0">
                <a:solidFill>
                  <a:schemeClr val="tx1"/>
                </a:solidFill>
              </a:rPr>
              <a:t>Греково-Степановской</a:t>
            </a:r>
            <a:r>
              <a:rPr lang="ru-RU" b="1" dirty="0" smtClean="0">
                <a:solidFill>
                  <a:schemeClr val="tx1"/>
                </a:solidFill>
              </a:rPr>
              <a:t> СОШ </a:t>
            </a:r>
          </a:p>
          <a:p>
            <a:r>
              <a:rPr lang="ru-RU" b="1" dirty="0" smtClean="0">
                <a:solidFill>
                  <a:schemeClr val="tx1"/>
                </a:solidFill>
              </a:rPr>
              <a:t>Лубяной Анастасии</a:t>
            </a:r>
          </a:p>
          <a:p>
            <a:r>
              <a:rPr lang="ru-RU" b="1" dirty="0" smtClean="0">
                <a:solidFill>
                  <a:schemeClr val="tx1"/>
                </a:solidFill>
              </a:rPr>
              <a:t>Руководитель: Киселева Лариса Анатольевна</a:t>
            </a:r>
            <a:endParaRPr lang="ru-RU" b="1" dirty="0">
              <a:solidFill>
                <a:schemeClr val="tx1"/>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3721100"/>
            <a:ext cx="2729375" cy="272127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Детские_-_Учат_в_школе_(TranceMix_Instrumental)_(-).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176936" y="5527976"/>
            <a:ext cx="609600" cy="609600"/>
          </a:xfrm>
          <a:prstGeom prst="rect">
            <a:avLst/>
          </a:prstGeom>
        </p:spPr>
      </p:pic>
    </p:spTree>
    <p:extLst>
      <p:ext uri="{BB962C8B-B14F-4D97-AF65-F5344CB8AC3E}">
        <p14:creationId xmlns:p14="http://schemas.microsoft.com/office/powerpoint/2010/main" val="2698772136"/>
      </p:ext>
    </p:extLst>
  </p:cSld>
  <p:clrMapOvr>
    <a:masterClrMapping/>
  </p:clrMapOvr>
  <mc:AlternateContent xmlns:mc="http://schemas.openxmlformats.org/markup-compatibility/2006" xmlns:p14="http://schemas.microsoft.com/office/powerpoint/2010/main">
    <mc:Choice Requires="p14">
      <p:transition spd="slow" p14:dur="1400" advTm="7186">
        <p14:ripple/>
      </p:transition>
    </mc:Choice>
    <mc:Fallback xmlns="">
      <p:transition spd="slow" advTm="718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500"/>
                                        <p:tgtEl>
                                          <p:spTgt spid="6">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fade">
                                      <p:cBhvr>
                                        <p:cTn id="19" dur="500"/>
                                        <p:tgtEl>
                                          <p:spTgt spid="6">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fade">
                                      <p:cBhvr>
                                        <p:cTn id="23" dur="500"/>
                                        <p:tgtEl>
                                          <p:spTgt spid="6">
                                            <p:txEl>
                                              <p:pRg st="4" end="4"/>
                                            </p:txEl>
                                          </p:spTgt>
                                        </p:tgtEl>
                                      </p:cBhvr>
                                    </p:animEffect>
                                  </p:childTnLst>
                                </p:cTn>
                              </p:par>
                            </p:childTnLst>
                          </p:cTn>
                        </p:par>
                        <p:par>
                          <p:cTn id="24" fill="hold">
                            <p:stCondLst>
                              <p:cond delay="2500"/>
                            </p:stCondLst>
                            <p:childTnLst>
                              <p:par>
                                <p:cTn id="25" presetID="1" presetClass="mediacall" presetSubtype="0" fill="hold" nodeType="afterEffect">
                                  <p:stCondLst>
                                    <p:cond delay="0"/>
                                  </p:stCondLst>
                                  <p:childTnLst>
                                    <p:cmd type="call" cmd="playFrom(0.0)">
                                      <p:cBhvr>
                                        <p:cTn id="2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7" repeatCount="indefinite" fill="hold" display="0">
                  <p:stCondLst>
                    <p:cond delay="indefinite"/>
                  </p:stCondLst>
                  <p:endCondLst>
                    <p:cond evt="onStopAudio" delay="0">
                      <p:tgtEl>
                        <p:sldTgt/>
                      </p:tgtEl>
                    </p:cond>
                  </p:endCondLst>
                </p:cTn>
                <p:tgtEl>
                  <p:spTgt spid="2"/>
                </p:tgtEl>
              </p:cMediaNode>
            </p:audio>
          </p:childTnLst>
        </p:cTn>
      </p:par>
    </p:tnLst>
    <p:bldLst>
      <p:bldP spid="6"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03848" y="194400"/>
            <a:ext cx="3095719" cy="707886"/>
          </a:xfrm>
          <a:prstGeom prst="rect">
            <a:avLst/>
          </a:prstGeom>
        </p:spPr>
        <p:txBody>
          <a:bodyPr wrap="none">
            <a:spAutoFit/>
          </a:bodyPr>
          <a:lstStyle/>
          <a:p>
            <a:r>
              <a:rPr lang="ru-RU" sz="4000" dirty="0">
                <a:solidFill>
                  <a:srgbClr val="FFFF00"/>
                </a:solidFill>
                <a:latin typeface="Impact" pitchFamily="34" charset="0"/>
              </a:rPr>
              <a:t>Ремонт дома</a:t>
            </a:r>
          </a:p>
        </p:txBody>
      </p:sp>
      <p:sp>
        <p:nvSpPr>
          <p:cNvPr id="3" name="Прямоугольник 2"/>
          <p:cNvSpPr/>
          <p:nvPr/>
        </p:nvSpPr>
        <p:spPr>
          <a:xfrm>
            <a:off x="179707" y="1143804"/>
            <a:ext cx="4032253" cy="3477875"/>
          </a:xfrm>
          <a:prstGeom prst="rect">
            <a:avLst/>
          </a:prstGeom>
        </p:spPr>
        <p:txBody>
          <a:bodyPr wrap="square">
            <a:spAutoFit/>
          </a:bodyPr>
          <a:lstStyle/>
          <a:p>
            <a:pPr algn="just"/>
            <a:r>
              <a:rPr lang="ru-RU" b="1" dirty="0" smtClean="0"/>
              <a:t>   Е</a:t>
            </a:r>
            <a:r>
              <a:rPr lang="ru-RU" sz="2000" b="1" dirty="0" smtClean="0"/>
              <a:t>сли </a:t>
            </a:r>
            <a:r>
              <a:rPr lang="ru-RU" sz="2000" b="1" dirty="0"/>
              <a:t>мы соберемся делать дома ремонт, то тут нам точно не обойтись без математики. Нам потребуется сделать много расчетов. От точности которых будет зависеть ровные ли у нас будут стены и потолки, а также хватит ли нам обоев, чтобы оклеить комнату и плитки, чтобы положить на пол в ванной комнате.</a:t>
            </a:r>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6615"/>
          <a:stretch/>
        </p:blipFill>
        <p:spPr bwMode="auto">
          <a:xfrm>
            <a:off x="4216504" y="1551776"/>
            <a:ext cx="4747984" cy="397909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3031" y="4487346"/>
            <a:ext cx="3145604" cy="209389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Управляющая кнопка: домой 5">
            <a:hlinkClick r:id="rId4" action="ppaction://hlinksldjump" highlightClick="1"/>
          </p:cNvPr>
          <p:cNvSpPr/>
          <p:nvPr/>
        </p:nvSpPr>
        <p:spPr>
          <a:xfrm>
            <a:off x="8460432" y="6093296"/>
            <a:ext cx="497632" cy="43204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027965746"/>
      </p:ext>
    </p:extLst>
  </p:cSld>
  <p:clrMapOvr>
    <a:masterClrMapping/>
  </p:clrMapOvr>
  <mc:AlternateContent xmlns:mc="http://schemas.openxmlformats.org/markup-compatibility/2006" xmlns:p14="http://schemas.microsoft.com/office/powerpoint/2010/main">
    <mc:Choice Requires="p14">
      <p:transition spd="slow" p14:dur="1400" advTm="11427">
        <p14:ripple/>
      </p:transition>
    </mc:Choice>
    <mc:Fallback xmlns="">
      <p:transition spd="slow" advTm="1142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8194"/>
                                        </p:tgtEl>
                                        <p:attrNameLst>
                                          <p:attrName>style.visibility</p:attrName>
                                        </p:attrNameLst>
                                      </p:cBhvr>
                                      <p:to>
                                        <p:strVal val="visible"/>
                                      </p:to>
                                    </p:set>
                                    <p:animEffect transition="in" filter="barn(inVertical)">
                                      <p:cBhvr>
                                        <p:cTn id="13" dur="500"/>
                                        <p:tgtEl>
                                          <p:spTgt spid="8194"/>
                                        </p:tgtEl>
                                      </p:cBhvr>
                                    </p:animEffect>
                                  </p:childTnLst>
                                </p:cTn>
                              </p:par>
                              <p:par>
                                <p:cTn id="14" presetID="42" presetClass="entr" presetSubtype="0" fill="hold" nodeType="withEffect">
                                  <p:stCondLst>
                                    <p:cond delay="0"/>
                                  </p:stCondLst>
                                  <p:childTnLst>
                                    <p:set>
                                      <p:cBhvr>
                                        <p:cTn id="15" dur="1" fill="hold">
                                          <p:stCondLst>
                                            <p:cond delay="0"/>
                                          </p:stCondLst>
                                        </p:cTn>
                                        <p:tgtEl>
                                          <p:spTgt spid="8195"/>
                                        </p:tgtEl>
                                        <p:attrNameLst>
                                          <p:attrName>style.visibility</p:attrName>
                                        </p:attrNameLst>
                                      </p:cBhvr>
                                      <p:to>
                                        <p:strVal val="visible"/>
                                      </p:to>
                                    </p:set>
                                    <p:animEffect transition="in" filter="fade">
                                      <p:cBhvr>
                                        <p:cTn id="16" dur="1000"/>
                                        <p:tgtEl>
                                          <p:spTgt spid="8195"/>
                                        </p:tgtEl>
                                      </p:cBhvr>
                                    </p:animEffect>
                                    <p:anim calcmode="lin" valueType="num">
                                      <p:cBhvr>
                                        <p:cTn id="17" dur="1000" fill="hold"/>
                                        <p:tgtEl>
                                          <p:spTgt spid="8195"/>
                                        </p:tgtEl>
                                        <p:attrNameLst>
                                          <p:attrName>ppt_x</p:attrName>
                                        </p:attrNameLst>
                                      </p:cBhvr>
                                      <p:tavLst>
                                        <p:tav tm="0">
                                          <p:val>
                                            <p:strVal val="#ppt_x"/>
                                          </p:val>
                                        </p:tav>
                                        <p:tav tm="100000">
                                          <p:val>
                                            <p:strVal val="#ppt_x"/>
                                          </p:val>
                                        </p:tav>
                                      </p:tavLst>
                                    </p:anim>
                                    <p:anim calcmode="lin" valueType="num">
                                      <p:cBhvr>
                                        <p:cTn id="18" dur="1000" fill="hold"/>
                                        <p:tgtEl>
                                          <p:spTgt spid="81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2970" y="1239397"/>
            <a:ext cx="2857500" cy="28575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1619672" y="332656"/>
            <a:ext cx="6680034" cy="707886"/>
          </a:xfrm>
          <a:prstGeom prst="rect">
            <a:avLst/>
          </a:prstGeom>
        </p:spPr>
        <p:txBody>
          <a:bodyPr wrap="none">
            <a:spAutoFit/>
          </a:bodyPr>
          <a:lstStyle/>
          <a:p>
            <a:pPr algn="ctr"/>
            <a:r>
              <a:rPr lang="ru-RU" sz="4000" dirty="0" smtClean="0">
                <a:solidFill>
                  <a:srgbClr val="FFFF00"/>
                </a:solidFill>
                <a:latin typeface="Impact" pitchFamily="34" charset="0"/>
              </a:rPr>
              <a:t>Профессия администратора</a:t>
            </a:r>
            <a:endParaRPr lang="ru-RU" sz="4000" dirty="0">
              <a:solidFill>
                <a:srgbClr val="FFFF00"/>
              </a:solidFill>
              <a:latin typeface="Impact" pitchFamily="34" charset="0"/>
            </a:endParaRPr>
          </a:p>
        </p:txBody>
      </p:sp>
      <p:sp>
        <p:nvSpPr>
          <p:cNvPr id="4" name="Прямоугольник 3"/>
          <p:cNvSpPr/>
          <p:nvPr/>
        </p:nvSpPr>
        <p:spPr>
          <a:xfrm>
            <a:off x="278934" y="1089274"/>
            <a:ext cx="4572000" cy="2862322"/>
          </a:xfrm>
          <a:prstGeom prst="rect">
            <a:avLst/>
          </a:prstGeom>
        </p:spPr>
        <p:txBody>
          <a:bodyPr>
            <a:spAutoFit/>
          </a:bodyPr>
          <a:lstStyle/>
          <a:p>
            <a:pPr algn="just"/>
            <a:r>
              <a:rPr lang="ru-RU" sz="2000" b="1" dirty="0" smtClean="0"/>
              <a:t>   Администратор </a:t>
            </a:r>
            <a:r>
              <a:rPr lang="ru-RU" sz="2000" b="1" dirty="0"/>
              <a:t>– это должность. Человек, занимающий такую должность в определенном учреждении, является распорядителем. Также важной функцией администратора является ведение и обслуживание баз данных и информационных систем. Для этого понадобятся навыки математики.</a:t>
            </a:r>
          </a:p>
        </p:txBody>
      </p:sp>
      <p:sp>
        <p:nvSpPr>
          <p:cNvPr id="5" name="Прямоугольник 4"/>
          <p:cNvSpPr/>
          <p:nvPr/>
        </p:nvSpPr>
        <p:spPr>
          <a:xfrm>
            <a:off x="2699792" y="3770889"/>
            <a:ext cx="3467616" cy="707886"/>
          </a:xfrm>
          <a:prstGeom prst="rect">
            <a:avLst/>
          </a:prstGeom>
        </p:spPr>
        <p:txBody>
          <a:bodyPr wrap="none">
            <a:spAutoFit/>
          </a:bodyPr>
          <a:lstStyle/>
          <a:p>
            <a:r>
              <a:rPr lang="ru-RU" sz="4000" dirty="0" smtClean="0">
                <a:solidFill>
                  <a:srgbClr val="7030A0"/>
                </a:solidFill>
                <a:latin typeface="Impact" pitchFamily="34" charset="0"/>
              </a:rPr>
              <a:t>Оператор   </a:t>
            </a:r>
            <a:r>
              <a:rPr lang="ru-RU" sz="4000" dirty="0">
                <a:solidFill>
                  <a:srgbClr val="7030A0"/>
                </a:solidFill>
                <a:latin typeface="Impact" pitchFamily="34" charset="0"/>
              </a:rPr>
              <a:t>ЭВМ</a:t>
            </a:r>
          </a:p>
        </p:txBody>
      </p:sp>
      <p:sp>
        <p:nvSpPr>
          <p:cNvPr id="6" name="Прямоугольник 5"/>
          <p:cNvSpPr/>
          <p:nvPr/>
        </p:nvSpPr>
        <p:spPr>
          <a:xfrm>
            <a:off x="179512" y="4293096"/>
            <a:ext cx="5472608" cy="2246769"/>
          </a:xfrm>
          <a:prstGeom prst="rect">
            <a:avLst/>
          </a:prstGeom>
        </p:spPr>
        <p:txBody>
          <a:bodyPr wrap="square">
            <a:spAutoFit/>
          </a:bodyPr>
          <a:lstStyle/>
          <a:p>
            <a:pPr algn="just"/>
            <a:r>
              <a:rPr lang="ru-RU" sz="2000" b="1" dirty="0" smtClean="0"/>
              <a:t>   Профессия </a:t>
            </a:r>
            <a:r>
              <a:rPr lang="ru-RU" sz="2000" b="1" dirty="0"/>
              <a:t>оператора ЭВМ требует от человека высокой ответственности, точности при выполнении задания. Вычислительные машины делают множество операций. Каждая такая машина работает по законам математики, но создана она именно людьми, владеющими математическими знаниями.</a:t>
            </a:r>
          </a:p>
        </p:txBody>
      </p:sp>
      <p:sp>
        <p:nvSpPr>
          <p:cNvPr id="9" name="Управляющая кнопка: домой 8">
            <a:hlinkClick r:id="rId3" action="ppaction://hlinksldjump" highlightClick="1"/>
          </p:cNvPr>
          <p:cNvSpPr/>
          <p:nvPr/>
        </p:nvSpPr>
        <p:spPr>
          <a:xfrm>
            <a:off x="8570470" y="6264143"/>
            <a:ext cx="497632" cy="43204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58599" y="4207262"/>
            <a:ext cx="2558310" cy="205688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7449322"/>
      </p:ext>
    </p:extLst>
  </p:cSld>
  <p:clrMapOvr>
    <a:masterClrMapping/>
  </p:clrMapOvr>
  <mc:AlternateContent xmlns:mc="http://schemas.openxmlformats.org/markup-compatibility/2006" xmlns:p14="http://schemas.microsoft.com/office/powerpoint/2010/main">
    <mc:Choice Requires="p14">
      <p:transition spd="slow" p14:dur="1400" advTm="22538">
        <p14:ripple/>
      </p:transition>
    </mc:Choice>
    <mc:Fallback xmlns="">
      <p:transition spd="slow" advTm="2253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259632" y="310982"/>
            <a:ext cx="7316426" cy="707886"/>
          </a:xfrm>
          <a:prstGeom prst="rect">
            <a:avLst/>
          </a:prstGeom>
        </p:spPr>
        <p:txBody>
          <a:bodyPr wrap="none">
            <a:spAutoFit/>
          </a:bodyPr>
          <a:lstStyle/>
          <a:p>
            <a:r>
              <a:rPr lang="ru-RU" sz="4000" dirty="0">
                <a:solidFill>
                  <a:srgbClr val="FFFF00"/>
                </a:solidFill>
                <a:latin typeface="Impact" pitchFamily="34" charset="0"/>
              </a:rPr>
              <a:t>Математика в профессии врача</a:t>
            </a:r>
          </a:p>
        </p:txBody>
      </p:sp>
      <p:sp>
        <p:nvSpPr>
          <p:cNvPr id="5" name="Прямоугольник 4"/>
          <p:cNvSpPr/>
          <p:nvPr/>
        </p:nvSpPr>
        <p:spPr>
          <a:xfrm>
            <a:off x="251520" y="1046332"/>
            <a:ext cx="4572000" cy="5632311"/>
          </a:xfrm>
          <a:prstGeom prst="rect">
            <a:avLst/>
          </a:prstGeom>
        </p:spPr>
        <p:txBody>
          <a:bodyPr>
            <a:spAutoFit/>
          </a:bodyPr>
          <a:lstStyle/>
          <a:p>
            <a:pPr algn="just"/>
            <a:r>
              <a:rPr lang="ru-RU" sz="2000" b="1" dirty="0" smtClean="0"/>
              <a:t>   Профессия </a:t>
            </a:r>
            <a:r>
              <a:rPr lang="ru-RU" sz="2000" b="1" dirty="0"/>
              <a:t>врача - одна из наиболее древних профессий. В истории навсегда останутся имена первых выдающихся врачей древности (Гиппократа, </a:t>
            </a:r>
            <a:r>
              <a:rPr lang="ru-RU" sz="2000" b="1" dirty="0" err="1"/>
              <a:t>Асклепида</a:t>
            </a:r>
            <a:r>
              <a:rPr lang="ru-RU" sz="2000" b="1" dirty="0"/>
              <a:t>), чьи знания и искусство лечить людей не только спасли многие жизни, но и обусловили развитие медицины.</a:t>
            </a:r>
          </a:p>
          <a:p>
            <a:pPr algn="just"/>
            <a:r>
              <a:rPr lang="ru-RU" sz="2000" b="1" dirty="0" smtClean="0"/>
              <a:t>   Без </a:t>
            </a:r>
            <a:r>
              <a:rPr lang="ru-RU" sz="2000" b="1" dirty="0"/>
              <a:t>знания математики врач не сможет правильно рассчитать дозировку лекарства, настроить медицинское оборудование.</a:t>
            </a:r>
          </a:p>
          <a:p>
            <a:pPr algn="just"/>
            <a:r>
              <a:rPr lang="ru-RU" sz="2000" b="1" dirty="0" smtClean="0"/>
              <a:t>   При </a:t>
            </a:r>
            <a:r>
              <a:rPr lang="ru-RU" sz="2000" b="1" dirty="0"/>
              <a:t>некоторых специализациях врачи занимаются почти исключительно работой со сложной аппаратурой (для постановки диагнозов или поддержания жизнедеятельности пациентов).</a:t>
            </a:r>
          </a:p>
        </p:txBody>
      </p:sp>
      <p:pic>
        <p:nvPicPr>
          <p:cNvPr id="1024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14334" b="12667"/>
          <a:stretch/>
        </p:blipFill>
        <p:spPr bwMode="auto">
          <a:xfrm>
            <a:off x="5001088" y="4338273"/>
            <a:ext cx="3963399" cy="216996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Управляющая кнопка: домой 7">
            <a:hlinkClick r:id="rId3" action="ppaction://hlinksldjump" highlightClick="1"/>
          </p:cNvPr>
          <p:cNvSpPr/>
          <p:nvPr/>
        </p:nvSpPr>
        <p:spPr>
          <a:xfrm>
            <a:off x="8576058" y="6309320"/>
            <a:ext cx="497632" cy="43204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00509" y="1200514"/>
            <a:ext cx="4112655" cy="293876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0566603"/>
      </p:ext>
    </p:extLst>
  </p:cSld>
  <p:clrMapOvr>
    <a:masterClrMapping/>
  </p:clrMapOvr>
  <mc:AlternateContent xmlns:mc="http://schemas.openxmlformats.org/markup-compatibility/2006" xmlns:p14="http://schemas.microsoft.com/office/powerpoint/2010/main">
    <mc:Choice Requires="p14">
      <p:transition spd="slow" p14:dur="1400" advTm="21318">
        <p14:ripple/>
      </p:transition>
    </mc:Choice>
    <mc:Fallback xmlns="">
      <p:transition spd="slow" advTm="2131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10243"/>
                                        </p:tgtEl>
                                        <p:attrNameLst>
                                          <p:attrName>style.visibility</p:attrName>
                                        </p:attrNameLst>
                                      </p:cBhvr>
                                      <p:to>
                                        <p:strVal val="visible"/>
                                      </p:to>
                                    </p:set>
                                    <p:animEffect transition="in" filter="barn(inVertical)">
                                      <p:cBhvr>
                                        <p:cTn id="13" dur="500"/>
                                        <p:tgtEl>
                                          <p:spTgt spid="10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75656" y="-99392"/>
            <a:ext cx="6005170" cy="1323439"/>
          </a:xfrm>
          <a:prstGeom prst="rect">
            <a:avLst/>
          </a:prstGeom>
        </p:spPr>
        <p:txBody>
          <a:bodyPr wrap="none">
            <a:spAutoFit/>
          </a:bodyPr>
          <a:lstStyle/>
          <a:p>
            <a:pPr algn="ctr"/>
            <a:r>
              <a:rPr lang="ru-RU" sz="4000" dirty="0">
                <a:solidFill>
                  <a:srgbClr val="FFFF00"/>
                </a:solidFill>
                <a:latin typeface="Impact" pitchFamily="34" charset="0"/>
              </a:rPr>
              <a:t>Математика в профессии </a:t>
            </a:r>
            <a:endParaRPr lang="ru-RU" sz="4000" dirty="0" smtClean="0">
              <a:solidFill>
                <a:srgbClr val="FFFF00"/>
              </a:solidFill>
              <a:latin typeface="Impact" pitchFamily="34" charset="0"/>
            </a:endParaRPr>
          </a:p>
          <a:p>
            <a:pPr algn="ctr"/>
            <a:r>
              <a:rPr lang="ru-RU" sz="4000" dirty="0" smtClean="0">
                <a:solidFill>
                  <a:srgbClr val="FFFF00"/>
                </a:solidFill>
                <a:latin typeface="Impact" pitchFamily="34" charset="0"/>
              </a:rPr>
              <a:t>предпринимателя</a:t>
            </a:r>
            <a:endParaRPr lang="ru-RU" sz="4000" dirty="0">
              <a:solidFill>
                <a:srgbClr val="FFFF00"/>
              </a:solidFill>
              <a:latin typeface="Impact" pitchFamily="34" charset="0"/>
            </a:endParaRPr>
          </a:p>
        </p:txBody>
      </p:sp>
      <p:sp>
        <p:nvSpPr>
          <p:cNvPr id="3" name="Прямоугольник 2"/>
          <p:cNvSpPr/>
          <p:nvPr/>
        </p:nvSpPr>
        <p:spPr>
          <a:xfrm>
            <a:off x="179512" y="1356154"/>
            <a:ext cx="4454192" cy="3785652"/>
          </a:xfrm>
          <a:prstGeom prst="rect">
            <a:avLst/>
          </a:prstGeom>
        </p:spPr>
        <p:txBody>
          <a:bodyPr wrap="square">
            <a:spAutoFit/>
          </a:bodyPr>
          <a:lstStyle/>
          <a:p>
            <a:pPr algn="just"/>
            <a:r>
              <a:rPr lang="ru-RU" sz="2000" b="1" dirty="0" smtClean="0"/>
              <a:t>   Предприниматель </a:t>
            </a:r>
            <a:r>
              <a:rPr lang="ru-RU" sz="2000" b="1" dirty="0"/>
              <a:t>- в современном значении, любой человек, лично осуществляющий хозяйственную деятельность и вступающий в рыночные отношения с другими хозяйствующими субъектами исключительно по своей воле.</a:t>
            </a:r>
          </a:p>
          <a:p>
            <a:pPr algn="just"/>
            <a:r>
              <a:rPr lang="ru-RU" sz="2000" b="1" dirty="0" smtClean="0"/>
              <a:t>   Предприниматель </a:t>
            </a:r>
            <a:r>
              <a:rPr lang="ru-RU" sz="2000" b="1" dirty="0"/>
              <a:t>- это профессия, связанная с определенным риском. Предприниматель всегда может ошибиться в расчетах и потерять все свои капиталы.</a:t>
            </a:r>
          </a:p>
        </p:txBody>
      </p:sp>
      <p:sp>
        <p:nvSpPr>
          <p:cNvPr id="5" name="Управляющая кнопка: домой 4">
            <a:hlinkClick r:id="rId2" action="ppaction://hlinksldjump" highlightClick="1"/>
          </p:cNvPr>
          <p:cNvSpPr/>
          <p:nvPr/>
        </p:nvSpPr>
        <p:spPr>
          <a:xfrm>
            <a:off x="8471450" y="6093296"/>
            <a:ext cx="497632" cy="43204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09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519"/>
          <a:stretch/>
        </p:blipFill>
        <p:spPr bwMode="auto">
          <a:xfrm>
            <a:off x="4713602" y="1418094"/>
            <a:ext cx="4128950" cy="417114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1853429"/>
      </p:ext>
    </p:extLst>
  </p:cSld>
  <p:clrMapOvr>
    <a:masterClrMapping/>
  </p:clrMapOvr>
  <mc:AlternateContent xmlns:mc="http://schemas.openxmlformats.org/markup-compatibility/2006" xmlns:p14="http://schemas.microsoft.com/office/powerpoint/2010/main">
    <mc:Choice Requires="p14">
      <p:transition spd="slow" p14:dur="1400" advTm="10762">
        <p14:ripple/>
      </p:transition>
    </mc:Choice>
    <mc:Fallback xmlns="">
      <p:transition spd="slow" advTm="1076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05801" y="310982"/>
            <a:ext cx="8254183" cy="707886"/>
          </a:xfrm>
          <a:prstGeom prst="rect">
            <a:avLst/>
          </a:prstGeom>
        </p:spPr>
        <p:txBody>
          <a:bodyPr wrap="none">
            <a:spAutoFit/>
          </a:bodyPr>
          <a:lstStyle/>
          <a:p>
            <a:r>
              <a:rPr lang="ru-RU" sz="4000" dirty="0">
                <a:solidFill>
                  <a:srgbClr val="FFFF00"/>
                </a:solidFill>
                <a:latin typeface="Impact" pitchFamily="34" charset="0"/>
              </a:rPr>
              <a:t>Особенности профессии бухгалтера</a:t>
            </a:r>
          </a:p>
        </p:txBody>
      </p:sp>
      <p:sp>
        <p:nvSpPr>
          <p:cNvPr id="3" name="Прямоугольник 2"/>
          <p:cNvSpPr/>
          <p:nvPr/>
        </p:nvSpPr>
        <p:spPr>
          <a:xfrm>
            <a:off x="251520" y="1196752"/>
            <a:ext cx="4320480" cy="4093428"/>
          </a:xfrm>
          <a:prstGeom prst="rect">
            <a:avLst/>
          </a:prstGeom>
        </p:spPr>
        <p:txBody>
          <a:bodyPr wrap="square">
            <a:spAutoFit/>
          </a:bodyPr>
          <a:lstStyle/>
          <a:p>
            <a:pPr algn="just"/>
            <a:r>
              <a:rPr lang="ru-RU" sz="2000" b="1" dirty="0" smtClean="0"/>
              <a:t>  Профессия </a:t>
            </a:r>
            <a:r>
              <a:rPr lang="ru-RU" sz="2000" b="1" dirty="0"/>
              <a:t>бухгалтера — одна из древнейших и одна из самых распространенных. Первые истоки её уходят в глубь тысячелетий.</a:t>
            </a:r>
          </a:p>
          <a:p>
            <a:pPr algn="just"/>
            <a:r>
              <a:rPr lang="ru-RU" sz="2000" b="1" dirty="0" smtClean="0"/>
              <a:t>  На </a:t>
            </a:r>
            <a:r>
              <a:rPr lang="ru-RU" sz="2000" b="1" dirty="0"/>
              <a:t>знаниях математики основываются такие прикладные профессии, как бухгалтерии или экономист, весьма востребованные в наше время. Чтобы уметь высчитывать НДС, или делать любые другие бухгалтерские расчеты, по сути, нужно уметь быстро получать решение математических задач.</a:t>
            </a:r>
          </a:p>
        </p:txBody>
      </p:sp>
      <p:pic>
        <p:nvPicPr>
          <p:cNvPr id="1229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6495" t="5727" r="4108" b="8137"/>
          <a:stretch/>
        </p:blipFill>
        <p:spPr bwMode="auto">
          <a:xfrm>
            <a:off x="5032892" y="1115181"/>
            <a:ext cx="3600400" cy="260185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Управляющая кнопка: домой 5">
            <a:hlinkClick r:id="rId3" action="ppaction://hlinksldjump" highlightClick="1"/>
          </p:cNvPr>
          <p:cNvSpPr/>
          <p:nvPr/>
        </p:nvSpPr>
        <p:spPr>
          <a:xfrm>
            <a:off x="8460432" y="6141242"/>
            <a:ext cx="497632" cy="43204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123"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8820" b="14893"/>
          <a:stretch/>
        </p:blipFill>
        <p:spPr bwMode="auto">
          <a:xfrm>
            <a:off x="5064615" y="3697891"/>
            <a:ext cx="3429000" cy="261588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9293428"/>
      </p:ext>
    </p:extLst>
  </p:cSld>
  <p:clrMapOvr>
    <a:masterClrMapping/>
  </p:clrMapOvr>
  <mc:AlternateContent xmlns:mc="http://schemas.openxmlformats.org/markup-compatibility/2006" xmlns:p14="http://schemas.microsoft.com/office/powerpoint/2010/main">
    <mc:Choice Requires="p14">
      <p:transition spd="slow" p14:dur="1400" advTm="15875">
        <p14:ripple/>
      </p:transition>
    </mc:Choice>
    <mc:Fallback xmlns="">
      <p:transition spd="slow" advTm="1587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12291"/>
                                        </p:tgtEl>
                                        <p:attrNameLst>
                                          <p:attrName>style.visibility</p:attrName>
                                        </p:attrNameLst>
                                      </p:cBhvr>
                                      <p:to>
                                        <p:strVal val="visible"/>
                                      </p:to>
                                    </p:set>
                                    <p:animEffect transition="in" filter="wipe(down)">
                                      <p:cBhvr>
                                        <p:cTn id="13" dur="500"/>
                                        <p:tgtEl>
                                          <p:spTgt spid="12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67744" y="188640"/>
            <a:ext cx="4350807" cy="923330"/>
          </a:xfrm>
          <a:prstGeom prst="rect">
            <a:avLst/>
          </a:prstGeom>
          <a:noFill/>
        </p:spPr>
        <p:txBody>
          <a:bodyPr wrap="none" lIns="91440" tIns="45720" rIns="91440" bIns="45720">
            <a:spAutoFit/>
          </a:bodyPr>
          <a:lstStyle/>
          <a:p>
            <a:pPr algn="ctr"/>
            <a:r>
              <a:rPr lang="ru-RU"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ЗАКЛЮЧЕНИЕ</a:t>
            </a:r>
            <a:endParaRPr lang="ru-RU"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3" name="Прямоугольник 2"/>
          <p:cNvSpPr/>
          <p:nvPr/>
        </p:nvSpPr>
        <p:spPr>
          <a:xfrm>
            <a:off x="251520" y="1268760"/>
            <a:ext cx="8568952" cy="3139321"/>
          </a:xfrm>
          <a:prstGeom prst="rect">
            <a:avLst/>
          </a:prstGeom>
        </p:spPr>
        <p:txBody>
          <a:bodyPr wrap="square">
            <a:spAutoFit/>
          </a:bodyPr>
          <a:lstStyle/>
          <a:p>
            <a:r>
              <a:rPr lang="ru-RU" b="1" dirty="0" smtClean="0"/>
              <a:t>   Для </a:t>
            </a:r>
            <a:r>
              <a:rPr lang="ru-RU" b="1" dirty="0"/>
              <a:t>чего нужна </a:t>
            </a:r>
            <a:r>
              <a:rPr lang="ru-RU" b="1" dirty="0" smtClean="0"/>
              <a:t>математика:</a:t>
            </a:r>
            <a:endParaRPr lang="ru-RU" b="1" dirty="0"/>
          </a:p>
          <a:p>
            <a:pPr marL="720725" indent="-285750">
              <a:buFont typeface="Wingdings" pitchFamily="2" charset="2"/>
              <a:buChar char="v"/>
            </a:pPr>
            <a:r>
              <a:rPr lang="ru-RU" b="1" dirty="0"/>
              <a:t>познания мира</a:t>
            </a:r>
          </a:p>
          <a:p>
            <a:pPr marL="720725" indent="-285750">
              <a:buFont typeface="Wingdings" pitchFamily="2" charset="2"/>
              <a:buChar char="v"/>
            </a:pPr>
            <a:r>
              <a:rPr lang="ru-RU" b="1" dirty="0"/>
              <a:t>умственных способностей</a:t>
            </a:r>
          </a:p>
          <a:p>
            <a:pPr marL="720725" indent="-285750">
              <a:buFont typeface="Wingdings" pitchFamily="2" charset="2"/>
              <a:buChar char="v"/>
            </a:pPr>
            <a:r>
              <a:rPr lang="ru-RU" b="1" dirty="0"/>
              <a:t>в жизни </a:t>
            </a:r>
          </a:p>
          <a:p>
            <a:pPr marL="720725" indent="-285750">
              <a:buFont typeface="Wingdings" pitchFamily="2" charset="2"/>
              <a:buChar char="v"/>
            </a:pPr>
            <a:r>
              <a:rPr lang="ru-RU" b="1" dirty="0"/>
              <a:t>в работе</a:t>
            </a:r>
          </a:p>
          <a:p>
            <a:pPr marL="720725" indent="-285750">
              <a:buFont typeface="Wingdings" pitchFamily="2" charset="2"/>
              <a:buChar char="v"/>
            </a:pPr>
            <a:r>
              <a:rPr lang="ru-RU" b="1" dirty="0"/>
              <a:t>развития ребенка</a:t>
            </a:r>
          </a:p>
          <a:p>
            <a:pPr marL="720725" indent="-285750">
              <a:buFont typeface="Wingdings" pitchFamily="2" charset="2"/>
              <a:buChar char="v"/>
            </a:pPr>
            <a:r>
              <a:rPr lang="ru-RU" b="1" dirty="0"/>
              <a:t>логического мышления</a:t>
            </a:r>
          </a:p>
          <a:p>
            <a:pPr marL="720725" indent="-285750">
              <a:buFont typeface="Wingdings" pitchFamily="2" charset="2"/>
              <a:buChar char="v"/>
            </a:pPr>
            <a:r>
              <a:rPr lang="ru-RU" b="1" dirty="0"/>
              <a:t>системе наук</a:t>
            </a:r>
          </a:p>
          <a:p>
            <a:r>
              <a:rPr lang="ru-RU" b="1" dirty="0" smtClean="0"/>
              <a:t>   Математика </a:t>
            </a:r>
            <a:r>
              <a:rPr lang="ru-RU" b="1" dirty="0"/>
              <a:t>необходима человеку, и здесь нельзя сказать лучше, чем словами известного </a:t>
            </a:r>
            <a:r>
              <a:rPr lang="ru-RU" b="1" dirty="0" smtClean="0"/>
              <a:t>математика  М.И</a:t>
            </a:r>
            <a:r>
              <a:rPr lang="ru-RU" b="1" dirty="0"/>
              <a:t>. Калинина :</a:t>
            </a:r>
          </a:p>
          <a:p>
            <a:pPr algn="ctr"/>
            <a:r>
              <a:rPr lang="ru-RU" dirty="0" smtClean="0"/>
              <a:t>   </a:t>
            </a:r>
            <a:endParaRPr lang="ru-RU" b="1" dirty="0">
              <a:solidFill>
                <a:srgbClr val="C00000"/>
              </a:solidFill>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316" y="3797002"/>
            <a:ext cx="2217413" cy="276456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7"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b="4564"/>
          <a:stretch/>
        </p:blipFill>
        <p:spPr bwMode="auto">
          <a:xfrm>
            <a:off x="6156176" y="1131412"/>
            <a:ext cx="2145553" cy="2262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467544" y="4183380"/>
            <a:ext cx="5040560" cy="2308324"/>
          </a:xfrm>
          <a:prstGeom prst="rect">
            <a:avLst/>
          </a:prstGeom>
        </p:spPr>
        <p:txBody>
          <a:bodyPr wrap="square">
            <a:spAutoFit/>
          </a:bodyPr>
          <a:lstStyle/>
          <a:p>
            <a:pPr algn="ctr"/>
            <a:r>
              <a:rPr lang="ru-RU" sz="2400" b="1" dirty="0" smtClean="0">
                <a:solidFill>
                  <a:srgbClr val="C00000"/>
                </a:solidFill>
              </a:rPr>
              <a:t>«Если вы хотите участвовать в большой жизни, то наполняйте свою голову математикой, пока есть к тому возможность. Она окажет вам потом огромную помощь во всей вашей работе».</a:t>
            </a:r>
            <a:endParaRPr lang="ru-RU" sz="2400" b="1" dirty="0">
              <a:solidFill>
                <a:srgbClr val="C00000"/>
              </a:solidFill>
            </a:endParaRPr>
          </a:p>
        </p:txBody>
      </p:sp>
    </p:spTree>
    <p:extLst>
      <p:ext uri="{BB962C8B-B14F-4D97-AF65-F5344CB8AC3E}">
        <p14:creationId xmlns:p14="http://schemas.microsoft.com/office/powerpoint/2010/main" val="545911846"/>
      </p:ext>
    </p:extLst>
  </p:cSld>
  <p:clrMapOvr>
    <a:masterClrMapping/>
  </p:clrMapOvr>
  <mc:AlternateContent xmlns:mc="http://schemas.openxmlformats.org/markup-compatibility/2006" xmlns:p14="http://schemas.microsoft.com/office/powerpoint/2010/main">
    <mc:Choice Requires="p14">
      <p:transition spd="slow" p14:dur="1400" advTm="15545">
        <p14:ripple/>
      </p:transition>
    </mc:Choice>
    <mc:Fallback xmlns="">
      <p:transition spd="slow" advTm="1554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16" presetClass="entr" presetSubtype="21" fill="hold" nodeType="withEffect">
                                  <p:stCondLst>
                                    <p:cond delay="0"/>
                                  </p:stCondLst>
                                  <p:childTnLst>
                                    <p:set>
                                      <p:cBhvr>
                                        <p:cTn id="11" dur="1" fill="hold">
                                          <p:stCondLst>
                                            <p:cond delay="0"/>
                                          </p:stCondLst>
                                        </p:cTn>
                                        <p:tgtEl>
                                          <p:spTgt spid="13317"/>
                                        </p:tgtEl>
                                        <p:attrNameLst>
                                          <p:attrName>style.visibility</p:attrName>
                                        </p:attrNameLst>
                                      </p:cBhvr>
                                      <p:to>
                                        <p:strVal val="visible"/>
                                      </p:to>
                                    </p:set>
                                    <p:animEffect transition="in" filter="barn(inVertical)">
                                      <p:cBhvr>
                                        <p:cTn id="12" dur="500"/>
                                        <p:tgtEl>
                                          <p:spTgt spid="13317"/>
                                        </p:tgtEl>
                                      </p:cBhvr>
                                    </p:animEffect>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par>
                                <p:cTn id="18" presetID="22" presetClass="entr" presetSubtype="4" fill="hold" nodeType="withEffect">
                                  <p:stCondLst>
                                    <p:cond delay="0"/>
                                  </p:stCondLst>
                                  <p:childTnLst>
                                    <p:set>
                                      <p:cBhvr>
                                        <p:cTn id="19" dur="1" fill="hold">
                                          <p:stCondLst>
                                            <p:cond delay="0"/>
                                          </p:stCondLst>
                                        </p:cTn>
                                        <p:tgtEl>
                                          <p:spTgt spid="13314"/>
                                        </p:tgtEl>
                                        <p:attrNameLst>
                                          <p:attrName>style.visibility</p:attrName>
                                        </p:attrNameLst>
                                      </p:cBhvr>
                                      <p:to>
                                        <p:strVal val="visible"/>
                                      </p:to>
                                    </p:set>
                                    <p:animEffect transition="in" filter="wipe(down)">
                                      <p:cBhvr>
                                        <p:cTn id="20" dur="5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83768" y="116632"/>
            <a:ext cx="3935757" cy="923330"/>
          </a:xfrm>
          <a:prstGeom prst="rect">
            <a:avLst/>
          </a:prstGeom>
          <a:noFill/>
        </p:spPr>
        <p:txBody>
          <a:bodyPr wrap="none" lIns="91440" tIns="45720" rIns="91440" bIns="45720">
            <a:spAutoFit/>
          </a:bodyPr>
          <a:lstStyle/>
          <a:p>
            <a:pPr algn="ctr"/>
            <a:r>
              <a:rPr lang="ru-RU"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ЛИТЕРАТУРА</a:t>
            </a:r>
            <a:endParaRPr lang="ru-RU"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3" name="Прямоугольник 2"/>
          <p:cNvSpPr/>
          <p:nvPr/>
        </p:nvSpPr>
        <p:spPr>
          <a:xfrm>
            <a:off x="539552" y="1412776"/>
            <a:ext cx="7560840" cy="923330"/>
          </a:xfrm>
          <a:prstGeom prst="rect">
            <a:avLst/>
          </a:prstGeom>
        </p:spPr>
        <p:txBody>
          <a:bodyPr wrap="square">
            <a:spAutoFit/>
          </a:bodyPr>
          <a:lstStyle/>
          <a:p>
            <a:pPr marL="285750" indent="-285750">
              <a:buFont typeface="Wingdings" pitchFamily="2" charset="2"/>
              <a:buChar char="Ø"/>
            </a:pPr>
            <a:r>
              <a:rPr lang="ru-RU" dirty="0">
                <a:hlinkClick r:id="rId2"/>
              </a:rPr>
              <a:t>http://</a:t>
            </a:r>
            <a:r>
              <a:rPr lang="ru-RU" dirty="0" smtClean="0">
                <a:hlinkClick r:id="rId2"/>
              </a:rPr>
              <a:t>ru.wikipedia.org/wiki</a:t>
            </a:r>
            <a:r>
              <a:rPr lang="ru-RU" dirty="0" smtClean="0"/>
              <a:t> </a:t>
            </a:r>
            <a:endParaRPr lang="ru-RU" dirty="0"/>
          </a:p>
          <a:p>
            <a:pPr marL="285750" indent="-285750">
              <a:buFont typeface="Wingdings" pitchFamily="2" charset="2"/>
              <a:buChar char="Ø"/>
            </a:pPr>
            <a:r>
              <a:rPr lang="ru-RU" dirty="0">
                <a:hlinkClick r:id="rId3"/>
              </a:rPr>
              <a:t>http://</a:t>
            </a:r>
            <a:r>
              <a:rPr lang="ru-RU" dirty="0" smtClean="0">
                <a:hlinkClick r:id="rId3"/>
              </a:rPr>
              <a:t>www.f-avto.by/pic/news/2.gif</a:t>
            </a:r>
            <a:r>
              <a:rPr lang="ru-RU" dirty="0" smtClean="0"/>
              <a:t> </a:t>
            </a:r>
            <a:endParaRPr lang="ru-RU" dirty="0"/>
          </a:p>
          <a:p>
            <a:pPr marL="285750" indent="-285750">
              <a:buFont typeface="Wingdings" pitchFamily="2" charset="2"/>
              <a:buChar char="Ø"/>
            </a:pPr>
            <a:r>
              <a:rPr lang="ru-RU" dirty="0">
                <a:hlinkClick r:id="rId4"/>
              </a:rPr>
              <a:t>http://</a:t>
            </a:r>
            <a:r>
              <a:rPr lang="ru-RU" dirty="0" smtClean="0">
                <a:hlinkClick r:id="rId4"/>
              </a:rPr>
              <a:t>zadavalka.ru/zachem-nuzhna-matematika</a:t>
            </a:r>
            <a:r>
              <a:rPr lang="ru-RU" dirty="0" smtClean="0"/>
              <a:t> </a:t>
            </a:r>
            <a:endParaRPr lang="ru-RU" dirty="0"/>
          </a:p>
        </p:txBody>
      </p:sp>
    </p:spTree>
    <p:extLst>
      <p:ext uri="{BB962C8B-B14F-4D97-AF65-F5344CB8AC3E}">
        <p14:creationId xmlns:p14="http://schemas.microsoft.com/office/powerpoint/2010/main" val="238276289"/>
      </p:ext>
    </p:extLst>
  </p:cSld>
  <p:clrMapOvr>
    <a:masterClrMapping/>
  </p:clrMapOvr>
  <mc:AlternateContent xmlns:mc="http://schemas.openxmlformats.org/markup-compatibility/2006" xmlns:p14="http://schemas.microsoft.com/office/powerpoint/2010/main">
    <mc:Choice Requires="p14">
      <p:transition spd="slow" p14:dur="1400" advTm="4953">
        <p14:ripple/>
      </p:transition>
    </mc:Choice>
    <mc:Fallback xmlns="">
      <p:transition spd="slow" advTm="4953">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1052736"/>
            <a:ext cx="1418978" cy="707886"/>
          </a:xfrm>
          <a:prstGeom prst="rect">
            <a:avLst/>
          </a:prstGeom>
        </p:spPr>
        <p:txBody>
          <a:bodyPr wrap="none">
            <a:spAutoFit/>
          </a:bodyPr>
          <a:lstStyle/>
          <a:p>
            <a:r>
              <a:rPr lang="ru-RU" sz="4000" dirty="0" smtClean="0">
                <a:solidFill>
                  <a:srgbClr val="002060"/>
                </a:solidFill>
                <a:latin typeface="Impact" pitchFamily="34" charset="0"/>
              </a:rPr>
              <a:t>Цели:</a:t>
            </a:r>
            <a:endParaRPr lang="ru-RU" sz="4000" dirty="0">
              <a:solidFill>
                <a:srgbClr val="002060"/>
              </a:solidFill>
              <a:latin typeface="Impact" pitchFamily="34" charset="0"/>
            </a:endParaRPr>
          </a:p>
        </p:txBody>
      </p:sp>
      <p:sp>
        <p:nvSpPr>
          <p:cNvPr id="3" name="Прямоугольник 2"/>
          <p:cNvSpPr/>
          <p:nvPr/>
        </p:nvSpPr>
        <p:spPr>
          <a:xfrm>
            <a:off x="433274" y="1628800"/>
            <a:ext cx="8424936" cy="1754326"/>
          </a:xfrm>
          <a:prstGeom prst="rect">
            <a:avLst/>
          </a:prstGeom>
        </p:spPr>
        <p:txBody>
          <a:bodyPr wrap="square">
            <a:spAutoFit/>
          </a:bodyPr>
          <a:lstStyle/>
          <a:p>
            <a:pPr algn="just"/>
            <a:r>
              <a:rPr lang="ru-RU" sz="3600" b="1" dirty="0"/>
              <a:t>Выяснить, что значит математика  в жизни людей: второстепенная наука или неотъемлемая часть жизни</a:t>
            </a:r>
          </a:p>
        </p:txBody>
      </p:sp>
      <p:sp>
        <p:nvSpPr>
          <p:cNvPr id="4" name="Прямоугольник 3"/>
          <p:cNvSpPr/>
          <p:nvPr/>
        </p:nvSpPr>
        <p:spPr>
          <a:xfrm>
            <a:off x="539552" y="3276669"/>
            <a:ext cx="1949573" cy="707886"/>
          </a:xfrm>
          <a:prstGeom prst="rect">
            <a:avLst/>
          </a:prstGeom>
        </p:spPr>
        <p:txBody>
          <a:bodyPr wrap="none">
            <a:spAutoFit/>
          </a:bodyPr>
          <a:lstStyle/>
          <a:p>
            <a:r>
              <a:rPr lang="ru-RU" sz="4000" b="1" dirty="0" smtClean="0">
                <a:solidFill>
                  <a:srgbClr val="002060"/>
                </a:solidFill>
                <a:latin typeface="Impact" pitchFamily="34" charset="0"/>
              </a:rPr>
              <a:t>Задачи:</a:t>
            </a:r>
            <a:endParaRPr lang="ru-RU" sz="4000" dirty="0">
              <a:latin typeface="Impact" pitchFamily="34" charset="0"/>
            </a:endParaRPr>
          </a:p>
        </p:txBody>
      </p:sp>
      <p:sp>
        <p:nvSpPr>
          <p:cNvPr id="5" name="Прямоугольник 4"/>
          <p:cNvSpPr/>
          <p:nvPr/>
        </p:nvSpPr>
        <p:spPr>
          <a:xfrm>
            <a:off x="548710" y="3897669"/>
            <a:ext cx="8318658" cy="2954655"/>
          </a:xfrm>
          <a:prstGeom prst="rect">
            <a:avLst/>
          </a:prstGeom>
        </p:spPr>
        <p:txBody>
          <a:bodyPr wrap="square">
            <a:spAutoFit/>
          </a:bodyPr>
          <a:lstStyle/>
          <a:p>
            <a:pPr marL="457200" indent="-457200" algn="just">
              <a:buFont typeface="Wingdings" pitchFamily="2" charset="2"/>
              <a:buChar char="Ø"/>
            </a:pPr>
            <a:r>
              <a:rPr lang="ru-RU" sz="2800" b="1" dirty="0"/>
              <a:t>Изучить значение математики в жизни человека, ее связь с разными профессиями</a:t>
            </a:r>
            <a:r>
              <a:rPr lang="ru-RU" sz="2800" b="1" dirty="0" smtClean="0"/>
              <a:t>.</a:t>
            </a:r>
            <a:r>
              <a:rPr lang="ru-RU" sz="2800" b="1" dirty="0"/>
              <a:t> </a:t>
            </a:r>
            <a:endParaRPr lang="ru-RU" sz="2800" b="1" dirty="0" smtClean="0"/>
          </a:p>
          <a:p>
            <a:pPr marL="457200" indent="-457200" algn="just">
              <a:buFont typeface="Wingdings" pitchFamily="2" charset="2"/>
              <a:buChar char="Ø"/>
            </a:pPr>
            <a:r>
              <a:rPr lang="ru-RU" sz="2800" b="1" dirty="0" smtClean="0"/>
              <a:t>Показать важность </a:t>
            </a:r>
            <a:r>
              <a:rPr lang="ru-RU" sz="2800" b="1" dirty="0"/>
              <a:t>владения математическими знаниями, обеспечивающими успешность, благополучие в жизни человека, в его профессиональной деятельности.</a:t>
            </a:r>
          </a:p>
          <a:p>
            <a:endParaRPr lang="ru-RU" dirty="0"/>
          </a:p>
        </p:txBody>
      </p:sp>
    </p:spTree>
    <p:extLst>
      <p:ext uri="{BB962C8B-B14F-4D97-AF65-F5344CB8AC3E}">
        <p14:creationId xmlns:p14="http://schemas.microsoft.com/office/powerpoint/2010/main" val="3474662913"/>
      </p:ext>
    </p:extLst>
  </p:cSld>
  <p:clrMapOvr>
    <a:masterClrMapping/>
  </p:clrMapOvr>
  <mc:AlternateContent xmlns:mc="http://schemas.openxmlformats.org/markup-compatibility/2006" xmlns:p14="http://schemas.microsoft.com/office/powerpoint/2010/main">
    <mc:Choice Requires="p14">
      <p:transition spd="slow" p14:dur="1400" advTm="11257">
        <p14:ripple/>
      </p:transition>
    </mc:Choice>
    <mc:Fallback xmlns="">
      <p:transition spd="slow" advTm="11257">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31640" y="260648"/>
            <a:ext cx="7455887" cy="707886"/>
          </a:xfrm>
          <a:prstGeom prst="rect">
            <a:avLst/>
          </a:prstGeom>
        </p:spPr>
        <p:txBody>
          <a:bodyPr wrap="none">
            <a:spAutoFit/>
          </a:bodyPr>
          <a:lstStyle/>
          <a:p>
            <a:r>
              <a:rPr lang="ru-RU" sz="4000" dirty="0">
                <a:solidFill>
                  <a:srgbClr val="FFFF00"/>
                </a:solidFill>
                <a:latin typeface="Impact" pitchFamily="34" charset="0"/>
              </a:rPr>
              <a:t>«Когда появилась математика?»</a:t>
            </a:r>
          </a:p>
        </p:txBody>
      </p:sp>
      <p:sp>
        <p:nvSpPr>
          <p:cNvPr id="3" name="Прямоугольник 2"/>
          <p:cNvSpPr/>
          <p:nvPr/>
        </p:nvSpPr>
        <p:spPr>
          <a:xfrm>
            <a:off x="251520" y="1268760"/>
            <a:ext cx="5040560" cy="5324535"/>
          </a:xfrm>
          <a:prstGeom prst="rect">
            <a:avLst/>
          </a:prstGeom>
        </p:spPr>
        <p:txBody>
          <a:bodyPr wrap="square">
            <a:spAutoFit/>
          </a:bodyPr>
          <a:lstStyle/>
          <a:p>
            <a:pPr algn="just"/>
            <a:r>
              <a:rPr lang="ru-RU" sz="2000" b="1" dirty="0"/>
              <a:t>Самой древней математической деятельностью был счет. Он был необходим, чтобы следить за поголовьем скота и вести торговлю. Некоторые первобытные племена подсчитывали количество предметов, используя различные части тела. В каменном веке, когда люди собирали плоды, ловили рыбу и охотились на животных, потребность в счете возникла так же естественно, как и потребность в добывании огня. Археологи на стоянках первобытных людей находили кости с глубокими зарубками, каменные предметы с точками и черточками. Дальнейшее развитие математики началось примерно в 3000 г. до н.э., благодаря вавилонянам и египтянам.</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1412776"/>
            <a:ext cx="3600400" cy="265959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0072" y="4293095"/>
            <a:ext cx="3521921" cy="213956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8744573"/>
      </p:ext>
    </p:extLst>
  </p:cSld>
  <p:clrMapOvr>
    <a:masterClrMapping/>
  </p:clrMapOvr>
  <mc:AlternateContent xmlns:mc="http://schemas.openxmlformats.org/markup-compatibility/2006" xmlns:p14="http://schemas.microsoft.com/office/powerpoint/2010/main">
    <mc:Choice Requires="p14">
      <p:transition spd="slow" p14:dur="1400" advTm="16933">
        <p14:ripple/>
      </p:transition>
    </mc:Choice>
    <mc:Fallback xmlns="">
      <p:transition spd="slow" advTm="1693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fade">
                                      <p:cBhvr>
                                        <p:cTn id="11" dur="1000"/>
                                        <p:tgtEl>
                                          <p:spTgt spid="2050"/>
                                        </p:tgtEl>
                                      </p:cBhvr>
                                    </p:animEffect>
                                    <p:anim calcmode="lin" valueType="num">
                                      <p:cBhvr>
                                        <p:cTn id="12" dur="1000" fill="hold"/>
                                        <p:tgtEl>
                                          <p:spTgt spid="2050"/>
                                        </p:tgtEl>
                                        <p:attrNameLst>
                                          <p:attrName>ppt_x</p:attrName>
                                        </p:attrNameLst>
                                      </p:cBhvr>
                                      <p:tavLst>
                                        <p:tav tm="0">
                                          <p:val>
                                            <p:strVal val="#ppt_x"/>
                                          </p:val>
                                        </p:tav>
                                        <p:tav tm="100000">
                                          <p:val>
                                            <p:strVal val="#ppt_x"/>
                                          </p:val>
                                        </p:tav>
                                      </p:tavLst>
                                    </p:anim>
                                    <p:anim calcmode="lin" valueType="num">
                                      <p:cBhvr>
                                        <p:cTn id="13" dur="1000" fill="hold"/>
                                        <p:tgtEl>
                                          <p:spTgt spid="205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2051"/>
                                        </p:tgtEl>
                                        <p:attrNameLst>
                                          <p:attrName>style.visibility</p:attrName>
                                        </p:attrNameLst>
                                      </p:cBhvr>
                                      <p:to>
                                        <p:strVal val="visible"/>
                                      </p:to>
                                    </p:set>
                                    <p:animEffect transition="in" filter="fade">
                                      <p:cBhvr>
                                        <p:cTn id="17" dur="1000"/>
                                        <p:tgtEl>
                                          <p:spTgt spid="2051"/>
                                        </p:tgtEl>
                                      </p:cBhvr>
                                    </p:animEffect>
                                    <p:anim calcmode="lin" valueType="num">
                                      <p:cBhvr>
                                        <p:cTn id="18" dur="1000" fill="hold"/>
                                        <p:tgtEl>
                                          <p:spTgt spid="2051"/>
                                        </p:tgtEl>
                                        <p:attrNameLst>
                                          <p:attrName>ppt_x</p:attrName>
                                        </p:attrNameLst>
                                      </p:cBhvr>
                                      <p:tavLst>
                                        <p:tav tm="0">
                                          <p:val>
                                            <p:strVal val="#ppt_x"/>
                                          </p:val>
                                        </p:tav>
                                        <p:tav tm="100000">
                                          <p:val>
                                            <p:strVal val="#ppt_x"/>
                                          </p:val>
                                        </p:tav>
                                      </p:tavLst>
                                    </p:anim>
                                    <p:anim calcmode="lin" valueType="num">
                                      <p:cBhvr>
                                        <p:cTn id="19" dur="1000" fill="hold"/>
                                        <p:tgtEl>
                                          <p:spTgt spid="20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07704" y="260648"/>
            <a:ext cx="5937844" cy="707886"/>
          </a:xfrm>
          <a:prstGeom prst="rect">
            <a:avLst/>
          </a:prstGeom>
        </p:spPr>
        <p:txBody>
          <a:bodyPr wrap="none">
            <a:spAutoFit/>
          </a:bodyPr>
          <a:lstStyle/>
          <a:p>
            <a:pPr algn="just"/>
            <a:r>
              <a:rPr lang="ru-RU" sz="4000" dirty="0" smtClean="0">
                <a:solidFill>
                  <a:srgbClr val="FFFF00"/>
                </a:solidFill>
                <a:latin typeface="Impact" pitchFamily="34" charset="0"/>
              </a:rPr>
              <a:t>Из прошлого в настоящее</a:t>
            </a:r>
            <a:endParaRPr lang="ru-RU" sz="4000" dirty="0">
              <a:solidFill>
                <a:srgbClr val="FFFF00"/>
              </a:solidFill>
              <a:latin typeface="Impact" pitchFamily="34" charset="0"/>
            </a:endParaRPr>
          </a:p>
        </p:txBody>
      </p:sp>
      <p:sp>
        <p:nvSpPr>
          <p:cNvPr id="4" name="Прямоугольник 3"/>
          <p:cNvSpPr/>
          <p:nvPr/>
        </p:nvSpPr>
        <p:spPr>
          <a:xfrm>
            <a:off x="273764" y="1124744"/>
            <a:ext cx="5018316" cy="5324535"/>
          </a:xfrm>
          <a:prstGeom prst="rect">
            <a:avLst/>
          </a:prstGeom>
        </p:spPr>
        <p:txBody>
          <a:bodyPr wrap="square">
            <a:spAutoFit/>
          </a:bodyPr>
          <a:lstStyle/>
          <a:p>
            <a:pPr algn="just"/>
            <a:r>
              <a:rPr lang="ru-RU" sz="2000" dirty="0" smtClean="0"/>
              <a:t>   </a:t>
            </a:r>
            <a:r>
              <a:rPr lang="ru-RU" sz="2000" b="1" dirty="0" smtClean="0"/>
              <a:t>Многие говорят, </a:t>
            </a:r>
            <a:r>
              <a:rPr lang="ru-RU" sz="2000" b="1" dirty="0"/>
              <a:t>что сейчас везде есть компьютеры и калькуляторы, поэтому нет необходимости в изучении математики. Отчасти это так, но у изучения математики есть свои задачи, которые никакой компьютер не в состоянии заменить. Умение производить в уме несложные и сложные арифметические расчеты способствует развитию логического мышления.</a:t>
            </a:r>
          </a:p>
          <a:p>
            <a:pPr algn="just"/>
            <a:r>
              <a:rPr lang="ru-RU" sz="2000" b="1" dirty="0" smtClean="0"/>
              <a:t>   Если </a:t>
            </a:r>
            <a:r>
              <a:rPr lang="ru-RU" sz="2000" b="1" dirty="0"/>
              <a:t>не владеть математикой, то, например, даже основы программирования покажутся человеку невероятно сложными. Что уж говорить о более сложных вещах, а в научно-исследовательской деятельности без знания математики вообще нечего делать.</a:t>
            </a: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256" r="7277"/>
          <a:stretch/>
        </p:blipFill>
        <p:spPr bwMode="auto">
          <a:xfrm>
            <a:off x="5325432" y="1844824"/>
            <a:ext cx="3723421" cy="410445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1181879"/>
      </p:ext>
    </p:extLst>
  </p:cSld>
  <p:clrMapOvr>
    <a:masterClrMapping/>
  </p:clrMapOvr>
  <mc:AlternateContent xmlns:mc="http://schemas.openxmlformats.org/markup-compatibility/2006" xmlns:p14="http://schemas.microsoft.com/office/powerpoint/2010/main">
    <mc:Choice Requires="p14">
      <p:transition spd="slow" p14:dur="1400" advTm="16843">
        <p14:ripple/>
      </p:transition>
    </mc:Choice>
    <mc:Fallback xmlns="">
      <p:transition spd="slow" advTm="1684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074"/>
                                        </p:tgtEl>
                                        <p:attrNameLst>
                                          <p:attrName>style.visibility</p:attrName>
                                        </p:attrNameLst>
                                      </p:cBhvr>
                                      <p:to>
                                        <p:strVal val="visible"/>
                                      </p:to>
                                    </p:set>
                                    <p:animEffect transition="in" filter="fade">
                                      <p:cBhvr>
                                        <p:cTn id="11" dur="1000"/>
                                        <p:tgtEl>
                                          <p:spTgt spid="3074"/>
                                        </p:tgtEl>
                                      </p:cBhvr>
                                    </p:animEffect>
                                    <p:anim calcmode="lin" valueType="num">
                                      <p:cBhvr>
                                        <p:cTn id="12" dur="1000" fill="hold"/>
                                        <p:tgtEl>
                                          <p:spTgt spid="3074"/>
                                        </p:tgtEl>
                                        <p:attrNameLst>
                                          <p:attrName>ppt_x</p:attrName>
                                        </p:attrNameLst>
                                      </p:cBhvr>
                                      <p:tavLst>
                                        <p:tav tm="0">
                                          <p:val>
                                            <p:strVal val="#ppt_x"/>
                                          </p:val>
                                        </p:tav>
                                        <p:tav tm="100000">
                                          <p:val>
                                            <p:strVal val="#ppt_x"/>
                                          </p:val>
                                        </p:tav>
                                      </p:tavLst>
                                    </p:anim>
                                    <p:anim calcmode="lin" valueType="num">
                                      <p:cBhvr>
                                        <p:cTn id="13"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75656" y="260648"/>
            <a:ext cx="7044109" cy="707886"/>
          </a:xfrm>
          <a:prstGeom prst="rect">
            <a:avLst/>
          </a:prstGeom>
        </p:spPr>
        <p:txBody>
          <a:bodyPr wrap="none">
            <a:spAutoFit/>
          </a:bodyPr>
          <a:lstStyle/>
          <a:p>
            <a:pPr algn="ctr"/>
            <a:r>
              <a:rPr lang="ru-RU" sz="4000" dirty="0">
                <a:solidFill>
                  <a:srgbClr val="FFFF00"/>
                </a:solidFill>
                <a:latin typeface="Impact" pitchFamily="34" charset="0"/>
              </a:rPr>
              <a:t>Математика в жизни человека</a:t>
            </a:r>
          </a:p>
        </p:txBody>
      </p:sp>
      <p:sp>
        <p:nvSpPr>
          <p:cNvPr id="3" name="Прямоугольник 2"/>
          <p:cNvSpPr/>
          <p:nvPr/>
        </p:nvSpPr>
        <p:spPr>
          <a:xfrm>
            <a:off x="179512" y="1124744"/>
            <a:ext cx="4572000" cy="5324535"/>
          </a:xfrm>
          <a:prstGeom prst="rect">
            <a:avLst/>
          </a:prstGeom>
        </p:spPr>
        <p:txBody>
          <a:bodyPr>
            <a:spAutoFit/>
          </a:bodyPr>
          <a:lstStyle/>
          <a:p>
            <a:pPr algn="just"/>
            <a:r>
              <a:rPr lang="ru-RU" sz="2000" b="1" dirty="0"/>
              <a:t>Многие известные математики говорят, что главное в математике — научить человека мыслить, ставя порою перед ним очень сложные задания. </a:t>
            </a:r>
            <a:endParaRPr lang="ru-RU" sz="2000" b="1" dirty="0" smtClean="0"/>
          </a:p>
          <a:p>
            <a:pPr algn="just"/>
            <a:endParaRPr lang="ru-RU" sz="2000" b="1" dirty="0"/>
          </a:p>
          <a:p>
            <a:pPr algn="just"/>
            <a:endParaRPr lang="ru-RU" sz="2000" b="1" dirty="0" smtClean="0"/>
          </a:p>
          <a:p>
            <a:pPr algn="just"/>
            <a:endParaRPr lang="ru-RU" sz="2000" b="1" dirty="0"/>
          </a:p>
          <a:p>
            <a:pPr algn="just"/>
            <a:endParaRPr lang="ru-RU" sz="2000" b="1" dirty="0" smtClean="0"/>
          </a:p>
          <a:p>
            <a:pPr algn="just"/>
            <a:endParaRPr lang="ru-RU" sz="2000" b="1" dirty="0"/>
          </a:p>
          <a:p>
            <a:pPr algn="just"/>
            <a:endParaRPr lang="ru-RU" sz="2000" b="1" dirty="0" smtClean="0"/>
          </a:p>
          <a:p>
            <a:pPr algn="just"/>
            <a:r>
              <a:rPr lang="ru-RU" sz="2000" b="1" dirty="0" smtClean="0"/>
              <a:t>говорят </a:t>
            </a:r>
            <a:r>
              <a:rPr lang="ru-RU" sz="2000" b="1" dirty="0"/>
              <a:t>нам взрослые. Математика тесно связана с нашей повседневной жизнью. Математика встречается в нашей жизни практически на каждом шагу и не такая уж она серая и скучная, а разноцветная и веселая...</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5244" y="1124744"/>
            <a:ext cx="2475353" cy="532453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Выноска-облако 3"/>
          <p:cNvSpPr/>
          <p:nvPr/>
        </p:nvSpPr>
        <p:spPr>
          <a:xfrm>
            <a:off x="0" y="2348880"/>
            <a:ext cx="6444208" cy="2160240"/>
          </a:xfrm>
          <a:prstGeom prst="cloudCallout">
            <a:avLst>
              <a:gd name="adj1" fmla="val 55200"/>
              <a:gd name="adj2" fmla="val -435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FF0000"/>
                </a:solidFill>
              </a:rPr>
              <a:t>«Математика развивает логическое мышление, умение самостоятельно решать проблемы, способность быстро уловить суть и найти к жизненной задаче наиболее подходящий и простой подход»- </a:t>
            </a:r>
            <a:endParaRPr lang="ru-RU" dirty="0"/>
          </a:p>
        </p:txBody>
      </p:sp>
    </p:spTree>
    <p:extLst>
      <p:ext uri="{BB962C8B-B14F-4D97-AF65-F5344CB8AC3E}">
        <p14:creationId xmlns:p14="http://schemas.microsoft.com/office/powerpoint/2010/main" val="2793873445"/>
      </p:ext>
    </p:extLst>
  </p:cSld>
  <p:clrMapOvr>
    <a:masterClrMapping/>
  </p:clrMapOvr>
  <mc:AlternateContent xmlns:mc="http://schemas.openxmlformats.org/markup-compatibility/2006" xmlns:p14="http://schemas.microsoft.com/office/powerpoint/2010/main">
    <mc:Choice Requires="p14">
      <p:transition spd="slow" p14:dur="1400" advTm="16501">
        <p14:ripple/>
      </p:transition>
    </mc:Choice>
    <mc:Fallback xmlns="">
      <p:transition spd="slow" advTm="1650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4098"/>
                                        </p:tgtEl>
                                        <p:attrNameLst>
                                          <p:attrName>style.visibility</p:attrName>
                                        </p:attrNameLst>
                                      </p:cBhvr>
                                      <p:to>
                                        <p:strVal val="visible"/>
                                      </p:to>
                                    </p:set>
                                    <p:animEffect transition="in" filter="barn(inVertical)">
                                      <p:cBhvr>
                                        <p:cTn id="13" dur="500"/>
                                        <p:tgtEl>
                                          <p:spTgt spid="4098"/>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extLst>
              <p:ext uri="{D42A27DB-BD31-4B8C-83A1-F6EECF244321}">
                <p14:modId xmlns:p14="http://schemas.microsoft.com/office/powerpoint/2010/main" val="2856716739"/>
              </p:ext>
            </p:extLst>
          </p:nvPr>
        </p:nvGraphicFramePr>
        <p:xfrm>
          <a:off x="251520" y="116632"/>
          <a:ext cx="8784976" cy="6480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Управляющая кнопка: сведения 2">
            <a:hlinkClick r:id="rId7" action="ppaction://hlinksldjump" highlightClick="1"/>
          </p:cNvPr>
          <p:cNvSpPr/>
          <p:nvPr/>
        </p:nvSpPr>
        <p:spPr>
          <a:xfrm>
            <a:off x="8460432" y="6121826"/>
            <a:ext cx="576064" cy="476672"/>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29479159"/>
      </p:ext>
    </p:extLst>
  </p:cSld>
  <p:clrMapOvr>
    <a:masterClrMapping/>
  </p:clrMapOvr>
  <mc:AlternateContent xmlns:mc="http://schemas.openxmlformats.org/markup-compatibility/2006" xmlns:p14="http://schemas.microsoft.com/office/powerpoint/2010/main">
    <mc:Choice Requires="p14">
      <p:transition spd="slow" p14:dur="1400" advTm="11121">
        <p14:ripple/>
      </p:transition>
    </mc:Choice>
    <mc:Fallback xmlns="">
      <p:transition spd="slow" advTm="11121">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835696" y="310982"/>
            <a:ext cx="5894562" cy="707886"/>
          </a:xfrm>
          <a:prstGeom prst="rect">
            <a:avLst/>
          </a:prstGeom>
        </p:spPr>
        <p:txBody>
          <a:bodyPr wrap="none">
            <a:spAutoFit/>
          </a:bodyPr>
          <a:lstStyle/>
          <a:p>
            <a:pPr lvl="0"/>
            <a:r>
              <a:rPr lang="ru-RU" sz="4000" dirty="0">
                <a:solidFill>
                  <a:srgbClr val="FFFF00"/>
                </a:solidFill>
                <a:latin typeface="Impact" pitchFamily="34" charset="0"/>
              </a:rPr>
              <a:t>Математика и режим дня</a:t>
            </a:r>
          </a:p>
        </p:txBody>
      </p:sp>
      <p:sp>
        <p:nvSpPr>
          <p:cNvPr id="3" name="Прямоугольник 2"/>
          <p:cNvSpPr/>
          <p:nvPr/>
        </p:nvSpPr>
        <p:spPr>
          <a:xfrm>
            <a:off x="395536" y="1412776"/>
            <a:ext cx="4896544" cy="2554545"/>
          </a:xfrm>
          <a:prstGeom prst="rect">
            <a:avLst/>
          </a:prstGeom>
        </p:spPr>
        <p:txBody>
          <a:bodyPr wrap="square">
            <a:spAutoFit/>
          </a:bodyPr>
          <a:lstStyle/>
          <a:p>
            <a:pPr algn="just"/>
            <a:r>
              <a:rPr lang="ru-RU" sz="2000" b="1" dirty="0" smtClean="0"/>
              <a:t>   Наш </a:t>
            </a:r>
            <a:r>
              <a:rPr lang="ru-RU" sz="2000" b="1" dirty="0"/>
              <a:t>распорядок дня - режим, не что иное как определение времени и его планирование в течение дня при помощи несложных математических вычислений.</a:t>
            </a:r>
          </a:p>
          <a:p>
            <a:pPr algn="just"/>
            <a:r>
              <a:rPr lang="ru-RU" sz="2000" b="1" dirty="0" smtClean="0"/>
              <a:t>   Уроки </a:t>
            </a:r>
            <a:r>
              <a:rPr lang="ru-RU" sz="2000" b="1" dirty="0"/>
              <a:t>в школе – это тоже распределение времени между изучением разных предметов и отдыхом на переменах</a:t>
            </a:r>
            <a:r>
              <a:rPr lang="ru-RU" sz="2000" b="1" dirty="0" smtClean="0"/>
              <a:t>.</a:t>
            </a:r>
            <a:endParaRPr lang="ru-RU" sz="2000" b="1" dirty="0"/>
          </a:p>
        </p:txBody>
      </p:sp>
      <p:sp>
        <p:nvSpPr>
          <p:cNvPr id="4" name="Прямоугольник 3"/>
          <p:cNvSpPr/>
          <p:nvPr/>
        </p:nvSpPr>
        <p:spPr>
          <a:xfrm>
            <a:off x="395546" y="4005064"/>
            <a:ext cx="8300332" cy="2246769"/>
          </a:xfrm>
          <a:prstGeom prst="rect">
            <a:avLst/>
          </a:prstGeom>
        </p:spPr>
        <p:txBody>
          <a:bodyPr wrap="square">
            <a:spAutoFit/>
          </a:bodyPr>
          <a:lstStyle/>
          <a:p>
            <a:pPr algn="just"/>
            <a:r>
              <a:rPr lang="ru-RU" b="1" dirty="0" smtClean="0"/>
              <a:t> </a:t>
            </a:r>
            <a:r>
              <a:rPr lang="ru-RU" sz="2000" b="1" dirty="0" smtClean="0"/>
              <a:t>После школы нам нужно успеть пообедать, сходить на дополнительные занятия (например, я хожу в художественную школу), сделать уроки, поужинать, отдохнуть и лечь спать, чтобы хорошенько выспаться и с новыми силами и в хорошем настроении начать новый день.</a:t>
            </a:r>
          </a:p>
          <a:p>
            <a:pPr algn="just"/>
            <a:r>
              <a:rPr lang="ru-RU" sz="2000" b="1" dirty="0" smtClean="0"/>
              <a:t>   И вот так мы весь день следим за временем по часам и учимся правильно его распределять, чтобы не опаздывать и не прибегать раньше, чем нужно.</a:t>
            </a:r>
            <a:endParaRPr lang="ru-RU" sz="20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1315304"/>
            <a:ext cx="3665984" cy="27494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Управляющая кнопка: домой 4">
            <a:hlinkClick r:id="rId3" action="ppaction://hlinksldjump" highlightClick="1"/>
          </p:cNvPr>
          <p:cNvSpPr/>
          <p:nvPr/>
        </p:nvSpPr>
        <p:spPr>
          <a:xfrm>
            <a:off x="8460432" y="6093296"/>
            <a:ext cx="497632" cy="43204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275367232"/>
      </p:ext>
    </p:extLst>
  </p:cSld>
  <p:clrMapOvr>
    <a:masterClrMapping/>
  </p:clrMapOvr>
  <mc:AlternateContent xmlns:mc="http://schemas.openxmlformats.org/markup-compatibility/2006" xmlns:p14="http://schemas.microsoft.com/office/powerpoint/2010/main">
    <mc:Choice Requires="p14">
      <p:transition spd="slow" p14:dur="1400" advTm="20736">
        <p14:ripple/>
      </p:transition>
    </mc:Choice>
    <mc:Fallback xmlns="">
      <p:transition spd="slow" advTm="2073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5122"/>
                                        </p:tgtEl>
                                        <p:attrNameLst>
                                          <p:attrName>style.visibility</p:attrName>
                                        </p:attrNameLst>
                                      </p:cBhvr>
                                      <p:to>
                                        <p:strVal val="visible"/>
                                      </p:to>
                                    </p:set>
                                    <p:animEffect transition="in" filter="fade">
                                      <p:cBhvr>
                                        <p:cTn id="18" dur="1000"/>
                                        <p:tgtEl>
                                          <p:spTgt spid="5122"/>
                                        </p:tgtEl>
                                      </p:cBhvr>
                                    </p:animEffect>
                                    <p:anim calcmode="lin" valueType="num">
                                      <p:cBhvr>
                                        <p:cTn id="19" dur="1000" fill="hold"/>
                                        <p:tgtEl>
                                          <p:spTgt spid="5122"/>
                                        </p:tgtEl>
                                        <p:attrNameLst>
                                          <p:attrName>ppt_x</p:attrName>
                                        </p:attrNameLst>
                                      </p:cBhvr>
                                      <p:tavLst>
                                        <p:tav tm="0">
                                          <p:val>
                                            <p:strVal val="#ppt_x"/>
                                          </p:val>
                                        </p:tav>
                                        <p:tav tm="100000">
                                          <p:val>
                                            <p:strVal val="#ppt_x"/>
                                          </p:val>
                                        </p:tav>
                                      </p:tavLst>
                                    </p:anim>
                                    <p:anim calcmode="lin" valueType="num">
                                      <p:cBhvr>
                                        <p:cTn id="20"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299" t="5500" r="6936" b="6161"/>
          <a:stretch/>
        </p:blipFill>
        <p:spPr bwMode="auto">
          <a:xfrm>
            <a:off x="5416488" y="3972425"/>
            <a:ext cx="3331824" cy="2564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1063000" y="-22860"/>
            <a:ext cx="7776864" cy="1200329"/>
          </a:xfrm>
          <a:prstGeom prst="rect">
            <a:avLst/>
          </a:prstGeom>
        </p:spPr>
        <p:txBody>
          <a:bodyPr wrap="square">
            <a:spAutoFit/>
          </a:bodyPr>
          <a:lstStyle/>
          <a:p>
            <a:pPr lvl="0" algn="ctr"/>
            <a:r>
              <a:rPr lang="ru-RU" sz="3600" dirty="0">
                <a:solidFill>
                  <a:srgbClr val="FFFF00"/>
                </a:solidFill>
                <a:latin typeface="Impact" pitchFamily="34" charset="0"/>
              </a:rPr>
              <a:t>Покупка продуктов </a:t>
            </a:r>
            <a:endParaRPr lang="ru-RU" sz="3600" dirty="0" smtClean="0">
              <a:solidFill>
                <a:srgbClr val="FFFF00"/>
              </a:solidFill>
              <a:latin typeface="Impact" pitchFamily="34" charset="0"/>
            </a:endParaRPr>
          </a:p>
          <a:p>
            <a:pPr lvl="0" algn="ctr"/>
            <a:r>
              <a:rPr lang="ru-RU" sz="3600" dirty="0" smtClean="0">
                <a:solidFill>
                  <a:srgbClr val="FFFF00"/>
                </a:solidFill>
                <a:latin typeface="Impact" pitchFamily="34" charset="0"/>
              </a:rPr>
              <a:t>и </a:t>
            </a:r>
            <a:r>
              <a:rPr lang="ru-RU" sz="3600" dirty="0">
                <a:solidFill>
                  <a:srgbClr val="FFFF00"/>
                </a:solidFill>
                <a:latin typeface="Impact" pitchFamily="34" charset="0"/>
              </a:rPr>
              <a:t>приобретение одежды</a:t>
            </a:r>
          </a:p>
        </p:txBody>
      </p:sp>
      <p:sp>
        <p:nvSpPr>
          <p:cNvPr id="3" name="Прямоугольник 2"/>
          <p:cNvSpPr/>
          <p:nvPr/>
        </p:nvSpPr>
        <p:spPr>
          <a:xfrm>
            <a:off x="251520" y="1183095"/>
            <a:ext cx="4896544" cy="3447098"/>
          </a:xfrm>
          <a:prstGeom prst="rect">
            <a:avLst/>
          </a:prstGeom>
        </p:spPr>
        <p:txBody>
          <a:bodyPr wrap="square">
            <a:spAutoFit/>
          </a:bodyPr>
          <a:lstStyle/>
          <a:p>
            <a:pPr algn="just"/>
            <a:r>
              <a:rPr lang="ru-RU" sz="2000" b="1" dirty="0" smtClean="0"/>
              <a:t>   В </a:t>
            </a:r>
            <a:r>
              <a:rPr lang="ru-RU" sz="2000" b="1" dirty="0"/>
              <a:t>магазине нам постоянно приходится производить математические расчеты. Например, нам нужно пойти в магазин и купить продуты по </a:t>
            </a:r>
            <a:r>
              <a:rPr lang="ru-RU" sz="2000" b="1" dirty="0" smtClean="0"/>
              <a:t>списку. </a:t>
            </a:r>
          </a:p>
          <a:p>
            <a:pPr algn="just"/>
            <a:r>
              <a:rPr lang="ru-RU" sz="2000" b="1" dirty="0"/>
              <a:t> </a:t>
            </a:r>
            <a:r>
              <a:rPr lang="ru-RU" sz="2000" b="1" dirty="0" smtClean="0"/>
              <a:t>  Дома </a:t>
            </a:r>
            <a:r>
              <a:rPr lang="ru-RU" sz="2000" b="1" dirty="0"/>
              <a:t>нам придется рассчитать сколько денег нужно взять с собой чтобы чувствовать себя спокойно. Чтобы в магазине не пришлось переживать хватит ли нам денег и не придется ли что-то оставить, а потом приходить еще раз.</a:t>
            </a:r>
          </a:p>
          <a:p>
            <a:endParaRPr lang="ru-RU" dirty="0"/>
          </a:p>
        </p:txBody>
      </p:sp>
      <p:sp>
        <p:nvSpPr>
          <p:cNvPr id="4" name="Прямоугольник 3"/>
          <p:cNvSpPr/>
          <p:nvPr/>
        </p:nvSpPr>
        <p:spPr>
          <a:xfrm>
            <a:off x="277828" y="4509120"/>
            <a:ext cx="4896544" cy="2215991"/>
          </a:xfrm>
          <a:prstGeom prst="rect">
            <a:avLst/>
          </a:prstGeom>
        </p:spPr>
        <p:txBody>
          <a:bodyPr wrap="square">
            <a:spAutoFit/>
          </a:bodyPr>
          <a:lstStyle/>
          <a:p>
            <a:pPr algn="just"/>
            <a:r>
              <a:rPr lang="ru-RU" sz="2000" b="1" dirty="0" smtClean="0"/>
              <a:t>   Нет </a:t>
            </a:r>
            <a:r>
              <a:rPr lang="ru-RU" sz="2000" b="1" dirty="0"/>
              <a:t>ничего приятнее, чем покупка красивых новых вещей! Тут нам снова приходиться обратиться к математике и вспомнить свой рост – он нам нужен для того, что вещь не оказалась очень длинной или же короткой.</a:t>
            </a:r>
          </a:p>
          <a:p>
            <a:endParaRPr lang="ru-RU" dirty="0"/>
          </a:p>
        </p:txBody>
      </p:sp>
      <p:sp>
        <p:nvSpPr>
          <p:cNvPr id="5" name="AutoShape 2" descr="http://businesspskov.ru/pictures/140121170704.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1340768"/>
            <a:ext cx="3868672" cy="2605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Управляющая кнопка: домой 7">
            <a:hlinkClick r:id="rId4" action="ppaction://hlinksldjump" highlightClick="1"/>
          </p:cNvPr>
          <p:cNvSpPr/>
          <p:nvPr/>
        </p:nvSpPr>
        <p:spPr>
          <a:xfrm>
            <a:off x="8519104" y="6320710"/>
            <a:ext cx="497632" cy="43204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831588438"/>
      </p:ext>
    </p:extLst>
  </p:cSld>
  <p:clrMapOvr>
    <a:masterClrMapping/>
  </p:clrMapOvr>
  <mc:AlternateContent xmlns:mc="http://schemas.openxmlformats.org/markup-compatibility/2006" xmlns:p14="http://schemas.microsoft.com/office/powerpoint/2010/main">
    <mc:Choice Requires="p14">
      <p:transition spd="slow" p14:dur="1400" advTm="19236">
        <p14:ripple/>
      </p:transition>
    </mc:Choice>
    <mc:Fallback xmlns="">
      <p:transition spd="slow" advTm="1923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6" presetClass="entr" presetSubtype="21" fill="hold" nodeType="afterEffect">
                                  <p:stCondLst>
                                    <p:cond delay="0"/>
                                  </p:stCondLst>
                                  <p:childTnLst>
                                    <p:set>
                                      <p:cBhvr>
                                        <p:cTn id="18" dur="1" fill="hold">
                                          <p:stCondLst>
                                            <p:cond delay="0"/>
                                          </p:stCondLst>
                                        </p:cTn>
                                        <p:tgtEl>
                                          <p:spTgt spid="6147"/>
                                        </p:tgtEl>
                                        <p:attrNameLst>
                                          <p:attrName>style.visibility</p:attrName>
                                        </p:attrNameLst>
                                      </p:cBhvr>
                                      <p:to>
                                        <p:strVal val="visible"/>
                                      </p:to>
                                    </p:set>
                                    <p:animEffect transition="in" filter="barn(inVertical)">
                                      <p:cBhvr>
                                        <p:cTn id="19" dur="5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businesspskov.ru/pictures/140121170704.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 name="Прямоугольник 2"/>
          <p:cNvSpPr/>
          <p:nvPr/>
        </p:nvSpPr>
        <p:spPr>
          <a:xfrm>
            <a:off x="2126287" y="260648"/>
            <a:ext cx="4943982" cy="707886"/>
          </a:xfrm>
          <a:prstGeom prst="rect">
            <a:avLst/>
          </a:prstGeom>
        </p:spPr>
        <p:txBody>
          <a:bodyPr wrap="none">
            <a:spAutoFit/>
          </a:bodyPr>
          <a:lstStyle/>
          <a:p>
            <a:pPr algn="ctr"/>
            <a:r>
              <a:rPr lang="ru-RU" sz="4000" dirty="0">
                <a:solidFill>
                  <a:srgbClr val="FFFF00"/>
                </a:solidFill>
                <a:latin typeface="Impact" pitchFamily="34" charset="0"/>
              </a:rPr>
              <a:t>Приготовление пищи</a:t>
            </a:r>
          </a:p>
        </p:txBody>
      </p:sp>
      <p:sp>
        <p:nvSpPr>
          <p:cNvPr id="4" name="Прямоугольник 3"/>
          <p:cNvSpPr/>
          <p:nvPr/>
        </p:nvSpPr>
        <p:spPr>
          <a:xfrm>
            <a:off x="215900" y="1143804"/>
            <a:ext cx="4572000" cy="5601533"/>
          </a:xfrm>
          <a:prstGeom prst="rect">
            <a:avLst/>
          </a:prstGeom>
        </p:spPr>
        <p:txBody>
          <a:bodyPr>
            <a:spAutoFit/>
          </a:bodyPr>
          <a:lstStyle/>
          <a:p>
            <a:pPr algn="just"/>
            <a:r>
              <a:rPr lang="ru-RU" sz="2000" b="1" dirty="0" smtClean="0"/>
              <a:t>   Каждый </a:t>
            </a:r>
            <a:r>
              <a:rPr lang="ru-RU" sz="2000" b="1" dirty="0"/>
              <a:t>день мы готовим пищу.</a:t>
            </a:r>
          </a:p>
          <a:p>
            <a:pPr algn="just"/>
            <a:r>
              <a:rPr lang="ru-RU" sz="2000" b="1" dirty="0" smtClean="0"/>
              <a:t>   Мама и </a:t>
            </a:r>
            <a:r>
              <a:rPr lang="ru-RU" sz="2000" b="1" dirty="0"/>
              <a:t>бабушка большинство рецептов помнят наизусть и готовят, как им кажется, «на глазок». Но когда я прошу меня научить, то тут к всеобщему удивлению снова начинается урок математики.</a:t>
            </a:r>
          </a:p>
          <a:p>
            <a:pPr algn="just"/>
            <a:r>
              <a:rPr lang="ru-RU" sz="2000" b="1" dirty="0" smtClean="0"/>
              <a:t>   Прежде, </a:t>
            </a:r>
            <a:r>
              <a:rPr lang="ru-RU" sz="2000" b="1" dirty="0"/>
              <a:t>чем мы сможем насладиться котлетами, нам потребуется отметить необходимое количество продуктов, а если мы ждем гостей и одной порцией котлет не обойтись, то придется все еще и умножить, например, на 2. </a:t>
            </a:r>
            <a:endParaRPr lang="ru-RU" sz="2000" b="1" dirty="0" smtClean="0"/>
          </a:p>
          <a:p>
            <a:pPr algn="just"/>
            <a:r>
              <a:rPr lang="ru-RU" sz="2000" b="1" dirty="0"/>
              <a:t> </a:t>
            </a:r>
            <a:r>
              <a:rPr lang="ru-RU" sz="2000" b="1" dirty="0" smtClean="0"/>
              <a:t>  И </a:t>
            </a:r>
            <a:r>
              <a:rPr lang="ru-RU" sz="2000" b="1" dirty="0"/>
              <a:t>это только котлеты! А сколько других сложных рецептов и вкусных блюд существует на свете!</a:t>
            </a:r>
          </a:p>
          <a:p>
            <a:endParaRPr lang="ru-RU" dirty="0"/>
          </a:p>
        </p:txBody>
      </p:sp>
      <p:pic>
        <p:nvPicPr>
          <p:cNvPr id="717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40900"/>
          <a:stretch/>
        </p:blipFill>
        <p:spPr bwMode="auto">
          <a:xfrm>
            <a:off x="5004048" y="1119767"/>
            <a:ext cx="3780464" cy="544715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Управляющая кнопка: домой 5">
            <a:hlinkClick r:id="rId3" action="ppaction://hlinksldjump" highlightClick="1"/>
          </p:cNvPr>
          <p:cNvSpPr/>
          <p:nvPr/>
        </p:nvSpPr>
        <p:spPr>
          <a:xfrm>
            <a:off x="8535696" y="6309320"/>
            <a:ext cx="497632" cy="43204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408274002"/>
      </p:ext>
    </p:extLst>
  </p:cSld>
  <p:clrMapOvr>
    <a:masterClrMapping/>
  </p:clrMapOvr>
  <mc:AlternateContent xmlns:mc="http://schemas.openxmlformats.org/markup-compatibility/2006" xmlns:p14="http://schemas.microsoft.com/office/powerpoint/2010/main">
    <mc:Choice Requires="p14">
      <p:transition spd="slow" p14:dur="1400" advTm="17806">
        <p14:ripple/>
      </p:transition>
    </mc:Choice>
    <mc:Fallback xmlns="">
      <p:transition spd="slow" advTm="1780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7171"/>
                                        </p:tgtEl>
                                        <p:attrNameLst>
                                          <p:attrName>style.visibility</p:attrName>
                                        </p:attrNameLst>
                                      </p:cBhvr>
                                      <p:to>
                                        <p:strVal val="visible"/>
                                      </p:to>
                                    </p:set>
                                    <p:animEffect transition="in" filter="barn(inVertical)">
                                      <p:cBhvr>
                                        <p:cTn id="13" dur="5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Тема11">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Тема11</Template>
  <TotalTime>248</TotalTime>
  <Words>1133</Words>
  <Application>Microsoft Office PowerPoint</Application>
  <PresentationFormat>Экран (4:3)</PresentationFormat>
  <Paragraphs>83</Paragraphs>
  <Slides>16</Slides>
  <Notes>0</Notes>
  <HiddenSlides>0</HiddenSlides>
  <MMClips>1</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Тема11</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Deafult User</dc:creator>
  <cp:lastModifiedBy>Deafult User</cp:lastModifiedBy>
  <cp:revision>39</cp:revision>
  <dcterms:created xsi:type="dcterms:W3CDTF">2015-12-01T14:50:26Z</dcterms:created>
  <dcterms:modified xsi:type="dcterms:W3CDTF">2018-02-20T14:08:35Z</dcterms:modified>
</cp:coreProperties>
</file>