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660"/>
  </p:normalViewPr>
  <p:slideViewPr>
    <p:cSldViewPr>
      <p:cViewPr varScale="1">
        <p:scale>
          <a:sx n="53" d="100"/>
          <a:sy n="53" d="100"/>
        </p:scale>
        <p:origin x="-100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1CF26-8ABF-42BD-B6A0-F80ADD26D2B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7693C-562E-4B31-8241-1730A5428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8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Calibri"/>
              </a:rPr>
              <a:t>Стрессы есть у всех людей и всем нужны положительные эмоции.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693C-562E-4B31-8241-1730A54284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5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089D1-D46F-4B2B-945E-DFE4C11C0924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6EBB6-5DD9-49CD-A12A-67F26A28DDA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Comic Sans MS" panose="030F0702030302020204" pitchFamily="66" charset="0"/>
              </a:rPr>
              <a:t>Влияние на человека общения с дельфинами </a:t>
            </a:r>
            <a:endParaRPr lang="ru-RU" i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15000"/>
              </a:lnSpc>
            </a:pPr>
            <a:r>
              <a:rPr lang="ru-RU" sz="1400" b="1" i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Выполнила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:       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                                                                        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Шолина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Арина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                                                                                   ученица  1«Г» класса </a:t>
            </a:r>
          </a:p>
          <a:p>
            <a:pPr algn="r">
              <a:lnSpc>
                <a:spcPct val="115000"/>
              </a:lnSpc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МОУ СОШ №187 </a:t>
            </a:r>
          </a:p>
          <a:p>
            <a:pPr algn="r">
              <a:lnSpc>
                <a:spcPct val="115000"/>
              </a:lnSpc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Советского района </a:t>
            </a:r>
          </a:p>
          <a:p>
            <a:pPr algn="r">
              <a:lnSpc>
                <a:spcPct val="115000"/>
              </a:lnSpc>
            </a:pP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г.Н.Новгорода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3239770" algn="ctr"/>
                <a:tab pos="5829300" algn="l"/>
              </a:tabLst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	                                                                            </a:t>
            </a:r>
            <a:r>
              <a:rPr lang="ru-RU" sz="1400" b="1" i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Руководитель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:	                                                                              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Садовникова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Елена Евгеньевна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100" b="1" i="1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                    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888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latin typeface="Comic Sans MS" panose="030F0702030302020204" pitchFamily="66" charset="0"/>
              </a:rPr>
              <a:t>От </a:t>
            </a:r>
            <a:r>
              <a:rPr lang="ru-RU" sz="2800" i="1" dirty="0">
                <a:latin typeface="Comic Sans MS" panose="030F0702030302020204" pitchFamily="66" charset="0"/>
              </a:rPr>
              <a:t>греческого слова «дельфос», означающего «брат» эти млекопитающие стали называться дельфинами.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161947" cy="424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omic Sans MS" panose="030F0702030302020204" pitchFamily="66" charset="0"/>
              </a:rPr>
              <a:t>Виды дельфинов</a:t>
            </a:r>
            <a:endParaRPr lang="ru-RU" i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http://dic.academic.ru/pictures/enc_colier/1506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62923" cy="443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4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omic Sans MS" panose="030F0702030302020204" pitchFamily="66" charset="0"/>
              </a:rPr>
              <a:t>Виды дельфинов</a:t>
            </a:r>
          </a:p>
        </p:txBody>
      </p:sp>
      <p:pic>
        <p:nvPicPr>
          <p:cNvPr id="3" name="Рисунок 2" descr="http://www.krugosvet.ru/images/1000203_1506_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06" y="2060848"/>
            <a:ext cx="5939790" cy="4208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0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>
                <a:latin typeface="Comic Sans MS" panose="030F0702030302020204" pitchFamily="66" charset="0"/>
              </a:rPr>
              <a:t>Обоснование для использования измерительных приборов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дельфинотерапии ультразвук, который издает дельфин, усиливает обменные процессы в клетках, о чем может свидетельствовать повышение температуры тела испытуемого при помощи термометра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положительный психологический эффект от дельфинотерапии, который создаётся неожиданной обстановкой и большой дозой адреналина, может засвидетельствовать тонометр повышением пульса испытуемого или успокоительный эффект – понижением пульса испытуемого</a:t>
            </a:r>
          </a:p>
        </p:txBody>
      </p:sp>
    </p:spTree>
    <p:extLst>
      <p:ext uri="{BB962C8B-B14F-4D97-AF65-F5344CB8AC3E}">
        <p14:creationId xmlns:p14="http://schemas.microsoft.com/office/powerpoint/2010/main" val="16802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latin typeface="Comic Sans MS" panose="030F0702030302020204" pitchFamily="66" charset="0"/>
              </a:rPr>
              <a:t>Этапы измерений, </a:t>
            </a:r>
            <a:r>
              <a:rPr lang="ru-RU" sz="3600" i="1" dirty="0" smtClean="0">
                <a:latin typeface="Comic Sans MS" panose="030F0702030302020204" pitchFamily="66" charset="0"/>
              </a:rPr>
              <a:t>место </a:t>
            </a:r>
            <a:r>
              <a:rPr lang="ru-RU" sz="3600" i="1" dirty="0">
                <a:latin typeface="Comic Sans MS" panose="030F0702030302020204" pitchFamily="66" charset="0"/>
              </a:rPr>
              <a:t>и время проведения наблюдений и эксперимента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Этапы измерений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Место и время проведения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1) за сутки до проведения сеанса дельфинотерапии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в день сеанса дельфинотерапии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на следующие сутки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Дельфинарий «Атлантида» в г. Нижний Новгород, Парк им. 1 Мая, ул. Октябрьской Революции 31, к.4, тел. 8 (831) 246 00 24, сайт http://delfinariy-nn.ru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февраля 2017 г. в 10.00-12.00 часов</a:t>
            </a:r>
          </a:p>
        </p:txBody>
      </p:sp>
    </p:spTree>
    <p:extLst>
      <p:ext uri="{BB962C8B-B14F-4D97-AF65-F5344CB8AC3E}">
        <p14:creationId xmlns:p14="http://schemas.microsoft.com/office/powerpoint/2010/main" val="25281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Измерения пульса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Пульс резко повысился во время наблюдения за занятием с другим ребенком и держался на высоте, а в конце сеанса упал ниже показателя, когда я утром проснулась! Сразу после сеанса я чувствовала такое расслабление, что сильно хотелось спать</a:t>
            </a:r>
            <a:r>
              <a:rPr lang="ru-RU" dirty="0" smtClean="0"/>
              <a:t>! </a:t>
            </a:r>
            <a:r>
              <a:rPr lang="ru-RU" dirty="0"/>
              <a:t>Этот эффект не мог быть в результате купания в бассейне, так как я регулярно хожу в </a:t>
            </a:r>
            <a:r>
              <a:rPr lang="ru-RU" dirty="0" smtClean="0"/>
              <a:t>бассейн. 7 </a:t>
            </a:r>
            <a:r>
              <a:rPr lang="ru-RU" dirty="0"/>
              <a:t>февраля во время просмотра фото и видео сеанса результат повторился, кроме желания заснуть. Успокоение, расслабление и позитивный заряд эмоций от сеанса дельфинотерапии существует!</a:t>
            </a:r>
          </a:p>
        </p:txBody>
      </p:sp>
    </p:spTree>
    <p:extLst>
      <p:ext uri="{BB962C8B-B14F-4D97-AF65-F5344CB8AC3E}">
        <p14:creationId xmlns:p14="http://schemas.microsoft.com/office/powerpoint/2010/main" val="3399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Измерения температуры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Температура тела постепенно повышалась, начиная с наблюдения за дельфинами, и на протяжении всего сеанса. Можно предположить, что это и есть результат действия ультразвука, который при дельфинотерапии издает дельфин. 7 февраля повышения температуры не наблюдалось.</a:t>
            </a:r>
          </a:p>
        </p:txBody>
      </p:sp>
    </p:spTree>
    <p:extLst>
      <p:ext uri="{BB962C8B-B14F-4D97-AF65-F5344CB8AC3E}">
        <p14:creationId xmlns:p14="http://schemas.microsoft.com/office/powerpoint/2010/main" val="2638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latin typeface="Comic Sans MS" panose="030F0702030302020204" pitchFamily="66" charset="0"/>
              </a:rPr>
              <a:t>Вот какие графики по результатам замеров мы получили!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9371154" cy="47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8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052736"/>
            <a:ext cx="10806247" cy="54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день мы сталкиваемся с негативными эмоциями и стрессом. Это чрезвычайно пагубно влияет на самочувствие и здоровье. Посещение дельфинария – это один из способов улучшить свое настроение и эмоциональное состояние, а также испытать бурю непередаваемых ощущений. Время, проведенное с дельфинами, поможет забыть о своих проблемах и насладиться сердечностью и лаской этих необычных млекопитающих.</a:t>
            </a:r>
          </a:p>
        </p:txBody>
      </p:sp>
    </p:spTree>
    <p:extLst>
      <p:ext uri="{BB962C8B-B14F-4D97-AF65-F5344CB8AC3E}">
        <p14:creationId xmlns:p14="http://schemas.microsoft.com/office/powerpoint/2010/main" val="40576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Comic Sans MS" panose="030F0702030302020204" pitchFamily="66" charset="0"/>
                <a:ea typeface="Calibri"/>
              </a:rPr>
              <a:t>Объект исследования -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дельфин</a:t>
            </a:r>
            <a:endParaRPr lang="ru-RU" sz="4000" i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latin typeface="Comic Sans MS" panose="030F0702030302020204" pitchFamily="66" charset="0"/>
              </a:rPr>
              <a:t>Цель исследования</a:t>
            </a:r>
            <a:endParaRPr lang="ru-RU" i="1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 smtClean="0">
                <a:latin typeface="Comic Sans MS" panose="030F0702030302020204" pitchFamily="66" charset="0"/>
              </a:rPr>
              <a:t>Задачи исследования</a:t>
            </a:r>
            <a:endParaRPr lang="ru-RU" i="1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 i="1" dirty="0">
                <a:latin typeface="Comic Sans MS" panose="030F0702030302020204" pitchFamily="66" charset="0"/>
                <a:ea typeface="Calibri"/>
              </a:rPr>
              <a:t>Раскрыть влияние на человека общения с дельфинами </a:t>
            </a:r>
            <a:endParaRPr lang="ru-RU" i="1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i="1" dirty="0">
                <a:latin typeface="Comic Sans MS" panose="030F0702030302020204" pitchFamily="66" charset="0"/>
                <a:ea typeface="Calibri"/>
                <a:cs typeface="Times New Roman"/>
              </a:rPr>
              <a:t>Узнать об особенностях строения и физиологии дельфинов.</a:t>
            </a:r>
            <a:endParaRPr lang="ru-RU" sz="1800" b="1" i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i="1" dirty="0">
                <a:latin typeface="Comic Sans MS" panose="030F0702030302020204" pitchFamily="66" charset="0"/>
                <a:ea typeface="Calibri"/>
                <a:cs typeface="Times New Roman"/>
              </a:rPr>
              <a:t>Сравнить человека и дельфина.</a:t>
            </a:r>
            <a:endParaRPr lang="ru-RU" sz="1800" b="1" i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i="1" dirty="0">
                <a:latin typeface="Comic Sans MS" panose="030F0702030302020204" pitchFamily="66" charset="0"/>
                <a:ea typeface="Calibri"/>
                <a:cs typeface="Times New Roman"/>
              </a:rPr>
              <a:t>Изучить историю возникновения дельфинотерапии.</a:t>
            </a:r>
            <a:endParaRPr lang="ru-RU" sz="1800" b="1" i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b="1" i="1" dirty="0">
                <a:latin typeface="Comic Sans MS" panose="030F0702030302020204" pitchFamily="66" charset="0"/>
                <a:ea typeface="Calibri"/>
              </a:rPr>
              <a:t>Провести наблюдение за дельфинами и посетить сеанс дельфинотерапии.</a:t>
            </a:r>
            <a:endParaRPr lang="ru-RU" b="1" i="1" dirty="0">
              <a:latin typeface="Comic Sans MS" panose="030F0702030302020204" pitchFamily="66" charset="0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b="1" i="1" dirty="0">
                <a:latin typeface="Comic Sans MS" panose="030F0702030302020204" pitchFamily="66" charset="0"/>
                <a:ea typeface="Calibri"/>
              </a:rPr>
              <a:t>Проанализировать полученную информацию и личный опыт и сделать вывод по результатам исследования в соответствии с поставленной целью.</a:t>
            </a:r>
            <a:endParaRPr lang="ru-RU" b="1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5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latin typeface="Comic Sans MS" panose="030F0702030302020204" pitchFamily="66" charset="0"/>
              </a:rPr>
              <a:t>После практической части моей исследовательской работы, я пришла к следующим выводам: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Дельфинотерапия прекрасный способ лечения, который нужно развивать, а именно разрабатывать новые методики и тренинги.</a:t>
            </a:r>
          </a:p>
          <a:p>
            <a:r>
              <a:rPr lang="ru-RU" dirty="0" smtClean="0"/>
              <a:t> </a:t>
            </a:r>
            <a:r>
              <a:rPr lang="ru-RU" dirty="0"/>
              <a:t>Нужно приучать людей к вежливому </a:t>
            </a:r>
            <a:r>
              <a:rPr lang="ru-RU" dirty="0" smtClean="0"/>
              <a:t>общению </a:t>
            </a:r>
            <a:r>
              <a:rPr lang="ru-RU" dirty="0"/>
              <a:t>с животными.</a:t>
            </a:r>
          </a:p>
          <a:p>
            <a:r>
              <a:rPr lang="ru-RU" dirty="0" smtClean="0"/>
              <a:t> </a:t>
            </a:r>
            <a:r>
              <a:rPr lang="ru-RU" dirty="0"/>
              <a:t>Главной особенностью этого вида лечения можно назвать то, что дельфин очень разумное животное, которое способно как просто поднять настроение, так и вылечить психологические травмы и оказать воздействие на центральную нервную систему.</a:t>
            </a:r>
          </a:p>
          <a:p>
            <a:r>
              <a:rPr lang="ru-RU" dirty="0" smtClean="0"/>
              <a:t> </a:t>
            </a:r>
            <a:r>
              <a:rPr lang="ru-RU" dirty="0"/>
              <a:t>После общения с этими удивительными существами я почувствовала улучшение эмоционального состояния, прилив бодрости  и сил, получила массу положительных эмоций. Ушло чувство усталости и напряжения, исчезли страхи и волнение, повысился уровень самооценки! </a:t>
            </a:r>
          </a:p>
        </p:txBody>
      </p:sp>
    </p:spTree>
    <p:extLst>
      <p:ext uri="{BB962C8B-B14F-4D97-AF65-F5344CB8AC3E}">
        <p14:creationId xmlns:p14="http://schemas.microsoft.com/office/powerpoint/2010/main" val="384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Мне очень хотелось узнать: Чем же полезно общение с дельфинами для человека? Что и как при этом происходит? И зачем это нужно дельфинам?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latin typeface="Comic Sans MS" panose="030F0702030302020204" pitchFamily="66" charset="0"/>
              </a:rPr>
              <a:t>Методы исследования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>
                <a:latin typeface="Comic Sans MS" panose="030F0702030302020204" pitchFamily="66" charset="0"/>
              </a:rPr>
              <a:t>Гипотеза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i="1" dirty="0">
                <a:latin typeface="Comic Sans MS" panose="030F0702030302020204" pitchFamily="66" charset="0"/>
              </a:rPr>
              <a:t>Наблюдение, эксперимент (личное посещение сеанса дельфинотерапии).</a:t>
            </a:r>
          </a:p>
          <a:p>
            <a:r>
              <a:rPr lang="ru-RU" i="1" dirty="0">
                <a:latin typeface="Comic Sans MS" panose="030F0702030302020204" pitchFamily="66" charset="0"/>
              </a:rPr>
              <a:t>Методы общения человека с дельфином во время сеанса дельфинотерапии: «Метод общения с дельфином с помощью контакта на суше» «Метод общения с дельфином с помощью купания».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>
                <a:latin typeface="Comic Sans MS" panose="030F0702030302020204" pitchFamily="66" charset="0"/>
              </a:rPr>
              <a:t>Я предполагаю, что дельфин может воздействовать на моё здоровье положительно</a:t>
            </a:r>
          </a:p>
        </p:txBody>
      </p:sp>
    </p:spTree>
    <p:extLst>
      <p:ext uri="{BB962C8B-B14F-4D97-AF65-F5344CB8AC3E}">
        <p14:creationId xmlns:p14="http://schemas.microsoft.com/office/powerpoint/2010/main" val="38069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Comic Sans MS" panose="030F0702030302020204" pitchFamily="66" charset="0"/>
              </a:rPr>
              <a:t>Мозг </a:t>
            </a:r>
            <a:r>
              <a:rPr lang="ru-RU" sz="2400" i="1" dirty="0">
                <a:latin typeface="Comic Sans MS" panose="030F0702030302020204" pitchFamily="66" charset="0"/>
              </a:rPr>
              <a:t>дельфина похож на мозг человека. </a:t>
            </a:r>
            <a:r>
              <a:rPr lang="ru-RU" sz="2400" i="1" dirty="0" smtClean="0">
                <a:latin typeface="Comic Sans MS" panose="030F0702030302020204" pitchFamily="66" charset="0"/>
              </a:rPr>
              <a:t>Дельфины  </a:t>
            </a:r>
            <a:r>
              <a:rPr lang="ru-RU" sz="2400" i="1" dirty="0">
                <a:latin typeface="Comic Sans MS" panose="030F0702030302020204" pitchFamily="66" charset="0"/>
              </a:rPr>
              <a:t>обладают высокоразвитым интеллектом, сопоставимым с таковым у </a:t>
            </a:r>
            <a:r>
              <a:rPr lang="ru-RU" sz="2400" i="1" dirty="0" smtClean="0">
                <a:latin typeface="Comic Sans MS" panose="030F0702030302020204" pitchFamily="66" charset="0"/>
              </a:rPr>
              <a:t>обезьян.</a:t>
            </a:r>
            <a:endParaRPr lang="ru-RU" sz="2400" i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http://govorim-vsem.ru/img/upload/4/3/3/d/71190058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988840"/>
            <a:ext cx="7046976" cy="48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4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Comic Sans MS" panose="030F0702030302020204" pitchFamily="66" charset="0"/>
              </a:rPr>
              <a:t>Мозг </a:t>
            </a:r>
            <a:r>
              <a:rPr lang="ru-RU" sz="2800" i="1" dirty="0">
                <a:latin typeface="Comic Sans MS" panose="030F0702030302020204" pitchFamily="66" charset="0"/>
              </a:rPr>
              <a:t>дельфина </a:t>
            </a:r>
            <a:r>
              <a:rPr lang="ru-RU" sz="2800" i="1" dirty="0" smtClean="0">
                <a:latin typeface="Comic Sans MS" panose="030F0702030302020204" pitchFamily="66" charset="0"/>
              </a:rPr>
              <a:t>крупнее, чем у человека, </a:t>
            </a:r>
            <a:r>
              <a:rPr lang="ru-RU" sz="2800" i="1" dirty="0">
                <a:latin typeface="Comic Sans MS" panose="030F0702030302020204" pitchFamily="66" charset="0"/>
              </a:rPr>
              <a:t>по размерам, имеет больше нервных окончаний и </a:t>
            </a:r>
            <a:r>
              <a:rPr lang="ru-RU" sz="2800" i="1" dirty="0" smtClean="0">
                <a:latin typeface="Comic Sans MS" panose="030F0702030302020204" pitchFamily="66" charset="0"/>
              </a:rPr>
              <a:t>извилин.</a:t>
            </a:r>
            <a:endParaRPr lang="ru-RU" sz="2800" i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http://clockhistory.ru/photos/osobennosti-golovnogo-mozga-delfinov-56342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6910"/>
            <a:ext cx="7652314" cy="47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latin typeface="Comic Sans MS" panose="030F0702030302020204" pitchFamily="66" charset="0"/>
              </a:rPr>
              <a:t>Дельфины легко и бесконфликтно общаются со всеми земными животными.</a:t>
            </a:r>
          </a:p>
        </p:txBody>
      </p:sp>
      <p:pic>
        <p:nvPicPr>
          <p:cNvPr id="3" name="Рисунок 2" descr="http://lols.ru/uploads/posts/1155634380_zveri_esh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5985"/>
            <a:ext cx="8373928" cy="371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8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>
                <a:latin typeface="Comic Sans MS" panose="030F0702030302020204" pitchFamily="66" charset="0"/>
              </a:rPr>
              <a:t>Больше всего положительных эмоций дельфины получают от общения с собаками, а представители семейства кошачьих вызывают массу вопросов и подозрений. </a:t>
            </a:r>
          </a:p>
        </p:txBody>
      </p:sp>
      <p:pic>
        <p:nvPicPr>
          <p:cNvPr id="3" name="Рисунок 2" descr="http://bigpicture.ru/wp-content/uploads/2013/07/dolphin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9" y="3573016"/>
            <a:ext cx="4308999" cy="28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96" y="2204180"/>
            <a:ext cx="4314157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>
                <a:latin typeface="Comic Sans MS" panose="030F0702030302020204" pitchFamily="66" charset="0"/>
              </a:rPr>
              <a:t>Дельфины, как и люди, дарят друг другу подарки!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24863" cy="456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5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>
                <a:latin typeface="Comic Sans MS" panose="030F0702030302020204" pitchFamily="66" charset="0"/>
              </a:rPr>
              <a:t>Чего только стоит наблюдать за дельфинами-серфингистами!</a:t>
            </a:r>
          </a:p>
        </p:txBody>
      </p:sp>
      <p:pic>
        <p:nvPicPr>
          <p:cNvPr id="3" name="Рисунок 2" descr="http://bigpicture.ru/wp-content/uploads/2013/07/dolphins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25" y="1932260"/>
            <a:ext cx="43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igpicture.ru/wp-content/uploads/2013/07/dolphins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7" y="3125660"/>
            <a:ext cx="4497921" cy="33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1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2003</TotalTime>
  <Words>737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Влияние на человека общения с дельфинами </vt:lpstr>
      <vt:lpstr>Объект исследования - дельфин</vt:lpstr>
      <vt:lpstr>Мне очень хотелось узнать: Чем же полезно общение с дельфинами для человека? Что и как при этом происходит? И зачем это нужно дельфинам?</vt:lpstr>
      <vt:lpstr>Мозг дельфина похож на мозг человека. Дельфины  обладают высокоразвитым интеллектом, сопоставимым с таковым у обезьян.</vt:lpstr>
      <vt:lpstr>Мозг дельфина крупнее, чем у человека, по размерам, имеет больше нервных окончаний и извилин.</vt:lpstr>
      <vt:lpstr>Дельфины легко и бесконфликтно общаются со всеми земными животными.</vt:lpstr>
      <vt:lpstr>Больше всего положительных эмоций дельфины получают от общения с собаками, а представители семейства кошачьих вызывают массу вопросов и подозрений. </vt:lpstr>
      <vt:lpstr>Дельфины, как и люди, дарят друг другу подарки!</vt:lpstr>
      <vt:lpstr>Чего только стоит наблюдать за дельфинами-серфингистами!</vt:lpstr>
      <vt:lpstr>От греческого слова «дельфос», означающего «брат» эти млекопитающие стали называться дельфинами.</vt:lpstr>
      <vt:lpstr>Виды дельфинов</vt:lpstr>
      <vt:lpstr>Виды дельфинов</vt:lpstr>
      <vt:lpstr>Обоснование для использования измерительных приборов</vt:lpstr>
      <vt:lpstr>Этапы измерений, место и время проведения наблюдений и эксперимента</vt:lpstr>
      <vt:lpstr>Измерения пульса</vt:lpstr>
      <vt:lpstr>Измерения температуры</vt:lpstr>
      <vt:lpstr>Вот какие графики по результатам замеров мы получили!</vt:lpstr>
      <vt:lpstr>Презентация PowerPoint</vt:lpstr>
      <vt:lpstr>Выводы</vt:lpstr>
      <vt:lpstr>После практической части моей исследовательской работы, я пришла к следующим выводам: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на человека общения с дельфинами</dc:title>
  <dc:creator>User</dc:creator>
  <cp:lastModifiedBy>User</cp:lastModifiedBy>
  <cp:revision>99</cp:revision>
  <dcterms:created xsi:type="dcterms:W3CDTF">2017-02-09T09:42:40Z</dcterms:created>
  <dcterms:modified xsi:type="dcterms:W3CDTF">2018-03-30T11:57:01Z</dcterms:modified>
</cp:coreProperties>
</file>