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2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9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1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3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1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6EFC-7767-4D43-92E9-29F8EB9CD75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8FF9-3EC2-4DF2-9490-311691FEE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3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vmO7NgUp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boomb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71500"/>
            <a:ext cx="9144000" cy="379094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Муниципальное автономное учреждение 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дополнительного образования "Центр творчества "Пирамида""</a:t>
            </a:r>
            <a: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муниципального образования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Тимашевский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район</a:t>
            </a:r>
            <a:r>
              <a:rPr lang="ru-RU" sz="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en-US" sz="9600" dirty="0" smtClean="0"/>
              <a:t>My </a:t>
            </a:r>
            <a:r>
              <a:rPr lang="en-US" sz="9600" dirty="0" smtClean="0"/>
              <a:t>Day. Time.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95750" y="3602038"/>
            <a:ext cx="5067300" cy="4246562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endParaRPr lang="ru-RU" sz="1900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endParaRPr lang="ru-RU" sz="1900" dirty="0">
              <a:solidFill>
                <a:prstClr val="black"/>
              </a:solidFill>
              <a:latin typeface="Trebuchet MS" panose="020B0603020202020204"/>
            </a:endParaRP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endParaRPr lang="ru-RU" sz="1900" dirty="0" smtClean="0">
              <a:solidFill>
                <a:prstClr val="black"/>
              </a:solidFill>
              <a:latin typeface="Trebuchet MS" panose="020B0603020202020204"/>
            </a:endParaRP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r>
              <a:rPr lang="ru-RU" sz="1900" b="1" dirty="0" smtClean="0">
                <a:solidFill>
                  <a:prstClr val="black"/>
                </a:solidFill>
                <a:latin typeface="Trebuchet MS" panose="020B0603020202020204"/>
              </a:rPr>
              <a:t>Работу </a:t>
            </a: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подготовила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                       </a:t>
            </a:r>
            <a:r>
              <a:rPr lang="en-US" sz="190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   </a:t>
            </a:r>
            <a:r>
              <a:rPr lang="en-US" sz="1900" b="1" dirty="0">
                <a:solidFill>
                  <a:prstClr val="black"/>
                </a:solidFill>
                <a:latin typeface="Trebuchet MS" panose="020B0603020202020204"/>
              </a:rPr>
              <a:t>                                    </a:t>
            </a: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 педагог</a:t>
            </a:r>
            <a:r>
              <a:rPr lang="en-US" sz="190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дополнительного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                           </a:t>
            </a:r>
            <a:r>
              <a:rPr lang="en-US" sz="1900" b="1" dirty="0">
                <a:solidFill>
                  <a:prstClr val="black"/>
                </a:solidFill>
                <a:latin typeface="Trebuchet MS" panose="020B0603020202020204"/>
              </a:rPr>
              <a:t>                                    </a:t>
            </a: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 образования</a:t>
            </a:r>
          </a:p>
          <a:p>
            <a:pPr lvl="0" algn="just" defTabSz="457200">
              <a:lnSpc>
                <a:spcPct val="100000"/>
              </a:lnSpc>
              <a:buClr>
                <a:srgbClr val="90C226"/>
              </a:buClr>
              <a:buSzPct val="80000"/>
            </a:pP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                          </a:t>
            </a:r>
            <a:r>
              <a:rPr lang="en-US" sz="1900" b="1" dirty="0">
                <a:solidFill>
                  <a:prstClr val="black"/>
                </a:solidFill>
                <a:latin typeface="Trebuchet MS" panose="020B0603020202020204"/>
              </a:rPr>
              <a:t>                           </a:t>
            </a: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  Трегубова</a:t>
            </a:r>
            <a:r>
              <a:rPr lang="en-US" sz="190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900" b="1" dirty="0">
                <a:solidFill>
                  <a:prstClr val="black"/>
                </a:solidFill>
                <a:latin typeface="Trebuchet MS" panose="020B0603020202020204"/>
              </a:rPr>
              <a:t>Юлия Владимировна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20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lstStyle/>
          <a:p>
            <a:r>
              <a:rPr lang="en-US" dirty="0" smtClean="0"/>
              <a:t>Let’s sing a song “What’s the time”</a:t>
            </a:r>
            <a:endParaRPr lang="ru-RU" dirty="0"/>
          </a:p>
        </p:txBody>
      </p:sp>
      <p:pic>
        <p:nvPicPr>
          <p:cNvPr id="4" name="RBvmO7NgUp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171977"/>
            <a:ext cx="10515600" cy="54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Фонетическая разминка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[ɪ:] week, street, weekend, see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əʊ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home, go, homework, know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[ɪ] begin, give, busy, swim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[ɔ:] always, quarter, all, hall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8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32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  It’s the clock</a:t>
            </a:r>
          </a:p>
          <a:p>
            <a:pPr marL="0" indent="0" algn="ctr">
              <a:buNone/>
            </a:pPr>
            <a:r>
              <a:rPr lang="en-US" sz="6600" dirty="0"/>
              <a:t> </a:t>
            </a:r>
            <a:r>
              <a:rPr lang="en-US" sz="6600" dirty="0" smtClean="0"/>
              <a:t>           Tick-tock, </a:t>
            </a:r>
            <a:r>
              <a:rPr lang="en-US" sz="6600" dirty="0" smtClean="0">
                <a:solidFill>
                  <a:prstClr val="black"/>
                </a:solidFill>
              </a:rPr>
              <a:t>tick-tock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prstClr val="black"/>
                </a:solidFill>
              </a:rPr>
              <a:t> </a:t>
            </a:r>
            <a:r>
              <a:rPr lang="en-US" sz="6600" dirty="0" smtClean="0">
                <a:solidFill>
                  <a:prstClr val="black"/>
                </a:solidFill>
              </a:rPr>
              <a:t>         Now it’s 9 o’clock</a:t>
            </a:r>
          </a:p>
          <a:p>
            <a:pPr marL="0" indent="0" algn="ctr">
              <a:buNone/>
            </a:pP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414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15" y="0"/>
            <a:ext cx="12834257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40489" y="1224170"/>
            <a:ext cx="874852" cy="5040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74366" y="1219198"/>
            <a:ext cx="874852" cy="5040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99514" y="1219198"/>
            <a:ext cx="874852" cy="5040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u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24662" y="1219198"/>
            <a:ext cx="874852" cy="5040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9810" y="1219198"/>
            <a:ext cx="874852" cy="5040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6402" y="1722108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66590" y="1722108"/>
            <a:ext cx="859325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40189" y="1723197"/>
            <a:ext cx="859325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39216" y="1700483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39187" y="1723197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33500" y="1723197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39530" y="1719272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43312" y="1723197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k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89826" y="1723197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5469" y="2238232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39739" y="2241069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220489" y="2241069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13788" y="2238230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92685" y="2234304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16535" y="2238230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5469" y="2767642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26883" y="2754026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r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24602" y="2767642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26156" y="2767642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32961" y="2767642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69015" y="3280746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262515" y="3294215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356015" y="3285402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41998" y="3280745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</a:rPr>
              <a:t>o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33018" y="3272987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42639" y="3280744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837508" y="3280744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47035" y="3280744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49515" y="3294215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6211" y="3823625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381478" y="3810774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276175" y="3810439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81321" y="3810158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74052" y="3810156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o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71944" y="3799705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90811" y="4361848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366302" y="4335892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n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271281" y="4334275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83673" y="4339567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073764" y="4334275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i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959537" y="4318666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850911" y="4318665"/>
            <a:ext cx="890379" cy="51896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21309" y="1297260"/>
            <a:ext cx="428205" cy="369209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5" name="Семиугольник 54"/>
          <p:cNvSpPr/>
          <p:nvPr/>
        </p:nvSpPr>
        <p:spPr>
          <a:xfrm>
            <a:off x="8892" y="1770556"/>
            <a:ext cx="428205" cy="369209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6" name="Семиугольник 55"/>
          <p:cNvSpPr/>
          <p:nvPr/>
        </p:nvSpPr>
        <p:spPr>
          <a:xfrm>
            <a:off x="7215" y="2243852"/>
            <a:ext cx="428205" cy="369209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57" name="Семиугольник 56"/>
          <p:cNvSpPr/>
          <p:nvPr/>
        </p:nvSpPr>
        <p:spPr>
          <a:xfrm>
            <a:off x="21309" y="2736596"/>
            <a:ext cx="428205" cy="369209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58" name="Семиугольник 57"/>
          <p:cNvSpPr/>
          <p:nvPr/>
        </p:nvSpPr>
        <p:spPr>
          <a:xfrm>
            <a:off x="31302" y="3333427"/>
            <a:ext cx="428205" cy="369209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59" name="Семиугольник 58"/>
          <p:cNvSpPr/>
          <p:nvPr/>
        </p:nvSpPr>
        <p:spPr>
          <a:xfrm>
            <a:off x="31302" y="3856193"/>
            <a:ext cx="428205" cy="369209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60" name="Семиугольник 59"/>
          <p:cNvSpPr/>
          <p:nvPr/>
        </p:nvSpPr>
        <p:spPr>
          <a:xfrm>
            <a:off x="31452" y="4409150"/>
            <a:ext cx="428205" cy="369209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56" y="3823625"/>
            <a:ext cx="3771334" cy="2885813"/>
          </a:xfrm>
          <a:prstGeom prst="rect">
            <a:avLst/>
          </a:prstGeom>
        </p:spPr>
      </p:pic>
      <p:pic>
        <p:nvPicPr>
          <p:cNvPr id="61" name="15_07_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5623" y="2659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5151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054625" cy="7038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5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721217"/>
            <a:ext cx="5603786" cy="5512158"/>
          </a:xfrm>
        </p:spPr>
      </p:pic>
    </p:spTree>
    <p:extLst>
      <p:ext uri="{BB962C8B-B14F-4D97-AF65-F5344CB8AC3E}">
        <p14:creationId xmlns:p14="http://schemas.microsoft.com/office/powerpoint/2010/main" val="29498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/>
              <a:t>13, 14, 15, 16, 17, 18, 19</a:t>
            </a:r>
            <a:endParaRPr lang="ru-RU" sz="7200" dirty="0"/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411787"/>
          </a:xfrm>
        </p:spPr>
      </p:pic>
      <p:pic>
        <p:nvPicPr>
          <p:cNvPr id="4" name="Picture 5" descr="j02874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7331">
            <a:off x="3435439" y="14097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j02395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5" y="2324100"/>
            <a:ext cx="2720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21356" y="3765198"/>
            <a:ext cx="38929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rot="2198948">
            <a:off x="1005401" y="3294580"/>
            <a:ext cx="27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aramond" panose="02020404030301010803" pitchFamily="18" charset="0"/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2843" y="2999524"/>
            <a:ext cx="377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3399"/>
                </a:solidFill>
                <a:latin typeface="Garamond" panose="02020404030301010803" pitchFamily="18" charset="0"/>
              </a:rPr>
              <a:t>5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898" y="2605046"/>
            <a:ext cx="676715" cy="8535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10174" y="2789465"/>
            <a:ext cx="3770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3399"/>
                </a:solidFill>
                <a:latin typeface="Garamond" panose="02020404030301010803" pitchFamily="18" charset="0"/>
              </a:rPr>
              <a:t>7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12199754" flipH="1" flipV="1">
            <a:off x="1771126" y="4052249"/>
            <a:ext cx="1210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aramond" panose="02020404030301010803" pitchFamily="18" charset="0"/>
              </a:rPr>
              <a:t>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0692" y="3273621"/>
            <a:ext cx="591363" cy="7498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9546" y="2846863"/>
            <a:ext cx="551126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40, 50, 60, 70, 80, 90</a:t>
            </a:r>
            <a:endParaRPr lang="ru-RU" sz="88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pic>
        <p:nvPicPr>
          <p:cNvPr id="4" name="Picture 4" descr="j02872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8455"/>
            <a:ext cx="71628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j01783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4079">
            <a:off x="1447800" y="3962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289" y="4168589"/>
            <a:ext cx="664522" cy="6645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747" y="2880173"/>
            <a:ext cx="1060796" cy="1060796"/>
          </a:xfrm>
          <a:prstGeom prst="rect">
            <a:avLst/>
          </a:prstGeom>
        </p:spPr>
      </p:pic>
      <p:pic>
        <p:nvPicPr>
          <p:cNvPr id="8" name="Picture 9" descr="j017830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37" y="3274219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j017830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28" y="2369652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j017830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68" y="2334336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03464" y="2155225"/>
            <a:ext cx="3674404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18800" b="1" dirty="0">
                <a:solidFill>
                  <a:srgbClr val="A50021"/>
                </a:solidFill>
                <a:latin typeface="Garamond" panose="02020404030301010803" pitchFamily="18" charset="0"/>
              </a:rPr>
              <a:t>+ty</a:t>
            </a:r>
            <a:endParaRPr lang="ru-RU" altLang="ru-RU" sz="18800" b="1" dirty="0">
              <a:solidFill>
                <a:srgbClr val="A5002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2514"/>
            <a:ext cx="12192000" cy="73805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78" y="-2099259"/>
            <a:ext cx="5731099" cy="8957259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609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тетрадь стр. 53 упр.13 (написать о своих планах на следующую неделю)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180</Words>
  <Application>Microsoft Office PowerPoint</Application>
  <PresentationFormat>Произвольный</PresentationFormat>
  <Paragraphs>81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автономное учреждение  дополнительного образования "Центр творчества "Пирамида"" муниципального образования Тимашевский район My Day. Time.</vt:lpstr>
      <vt:lpstr>Фонетическая разминка</vt:lpstr>
      <vt:lpstr>Презентация PowerPoint</vt:lpstr>
      <vt:lpstr>Презентация PowerPoint</vt:lpstr>
      <vt:lpstr>Презентация PowerPoint</vt:lpstr>
      <vt:lpstr>13, 14, 15, 16, 17, 18, 19</vt:lpstr>
      <vt:lpstr>40, 50, 60, 70, 80, 90</vt:lpstr>
      <vt:lpstr>Презентация PowerPoint</vt:lpstr>
      <vt:lpstr>Домашнее задание</vt:lpstr>
      <vt:lpstr>Let’s sing a song “What’s the time”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Алиса</dc:creator>
  <cp:lastModifiedBy>Галина</cp:lastModifiedBy>
  <cp:revision>40</cp:revision>
  <dcterms:created xsi:type="dcterms:W3CDTF">2016-10-02T15:08:24Z</dcterms:created>
  <dcterms:modified xsi:type="dcterms:W3CDTF">2018-03-05T04:57:53Z</dcterms:modified>
</cp:coreProperties>
</file>