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04.04.2018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04.04.2018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04.04.2018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04.04.2018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04.04.2018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04.04.2018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04.04.2018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04.04.2018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04.04.2018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04.04.2018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04.04.2018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3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04.04.2018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A0FBDD-5E52-4C9C-A776-8788D1EA638F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E4CD7E-41CB-4E76-9541-388434EDAB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712" y="4365104"/>
            <a:ext cx="4878288" cy="137160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>
                <a:solidFill>
                  <a:schemeClr val="tx1"/>
                </a:solidFill>
              </a:rPr>
              <a:t>Выполнил: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  Филина </a:t>
            </a:r>
            <a:r>
              <a:rPr lang="ru-RU" dirty="0">
                <a:solidFill>
                  <a:schemeClr val="tx1"/>
                </a:solidFill>
              </a:rPr>
              <a:t>Екатерина </a:t>
            </a:r>
            <a:r>
              <a:rPr lang="ru-RU" dirty="0" smtClean="0">
                <a:solidFill>
                  <a:schemeClr val="tx1"/>
                </a:solidFill>
              </a:rPr>
              <a:t>Анатольевна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0875" y="268981"/>
            <a:ext cx="26052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dirty="0" smtClean="0"/>
              <a:t>МОУ ДО ЦДЮТТ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339752" y="1772816"/>
            <a:ext cx="6172200" cy="1894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«Поэтапное изображение пейзажа»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44076" y="6093296"/>
            <a:ext cx="1455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Г. </a:t>
            </a:r>
            <a:r>
              <a:rPr lang="ru-RU" dirty="0" smtClean="0"/>
              <a:t>Кыштым</a:t>
            </a:r>
          </a:p>
          <a:p>
            <a:pPr algn="ctr"/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38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3443"/>
            <a:ext cx="8037600" cy="53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3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7929300" cy="52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7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2113"/>
            <a:ext cx="8145900" cy="54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1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244408" cy="54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4019" b="4358"/>
          <a:stretch/>
        </p:blipFill>
        <p:spPr>
          <a:xfrm>
            <a:off x="226494" y="619432"/>
            <a:ext cx="8278650" cy="532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296" y="2967335"/>
            <a:ext cx="7113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8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04663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«Поэтапное изображение пейзажа»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074" y="1196752"/>
            <a:ext cx="865076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 пейзажа: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№ 1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рисунка карандашом: прорисовка основных элементов пейзажа,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композиционное размещение на листе.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№ 2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Прокладка основного цвета неба, крон деревьев, земли, воды по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предварительно смоченному водой рисунку. Использование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приема «вливание цвета в цвет».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№ 3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завершение работы. Детали прорисованы по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сухому слою краски.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6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208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17340"/>
            <a:ext cx="7929302" cy="52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0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1311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№ 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836712"/>
            <a:ext cx="790590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1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244408" cy="54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9177"/>
            <a:ext cx="7892434" cy="524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4" y="139551"/>
            <a:ext cx="14208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46796"/>
            <a:ext cx="8037602" cy="53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7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037600" cy="53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2565"/>
            <a:ext cx="8362502" cy="55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4013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Бесплатный_шаблон_презентаций_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Бесплатный_шаблон_презентаций_6</Template>
  <TotalTime>44</TotalTime>
  <Words>99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Бесплатный_шаблон_презентаций_6</vt:lpstr>
      <vt:lpstr>Специальное оформление</vt:lpstr>
      <vt:lpstr>Эркер</vt:lpstr>
      <vt:lpstr> «Поэтапное изображение пейзажа»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филин</dc:creator>
  <cp:lastModifiedBy>филин</cp:lastModifiedBy>
  <cp:revision>6</cp:revision>
  <dcterms:created xsi:type="dcterms:W3CDTF">2018-03-28T08:15:38Z</dcterms:created>
  <dcterms:modified xsi:type="dcterms:W3CDTF">2018-04-04T10:34:23Z</dcterms:modified>
</cp:coreProperties>
</file>