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1" r:id="rId7"/>
    <p:sldId id="263" r:id="rId8"/>
    <p:sldId id="264" r:id="rId9"/>
    <p:sldId id="265" r:id="rId10"/>
    <p:sldId id="268" r:id="rId11"/>
    <p:sldId id="272" r:id="rId12"/>
    <p:sldId id="270" r:id="rId13"/>
    <p:sldId id="277" r:id="rId14"/>
    <p:sldId id="278" r:id="rId15"/>
    <p:sldId id="283" r:id="rId16"/>
    <p:sldId id="284" r:id="rId17"/>
    <p:sldId id="289" r:id="rId18"/>
    <p:sldId id="290" r:id="rId19"/>
    <p:sldId id="294" r:id="rId20"/>
    <p:sldId id="296" r:id="rId21"/>
    <p:sldId id="299" r:id="rId22"/>
    <p:sldId id="300" r:id="rId23"/>
    <p:sldId id="302" r:id="rId24"/>
    <p:sldId id="304" r:id="rId25"/>
    <p:sldId id="306" r:id="rId26"/>
    <p:sldId id="310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193" y="2132855"/>
            <a:ext cx="6681529" cy="17578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9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</a:rPr>
              <a:t>Чистоговорки</a:t>
            </a:r>
            <a:endParaRPr lang="ru-RU" sz="9900" b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1168"/>
            <a:ext cx="45720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627313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34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78628"/>
            <a:ext cx="8528972" cy="629002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141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702" y="309716"/>
            <a:ext cx="8716298" cy="616659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18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011" y="309716"/>
            <a:ext cx="8582764" cy="616659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351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446" y="332656"/>
            <a:ext cx="8700752" cy="633361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963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446" y="332656"/>
            <a:ext cx="8700752" cy="633361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922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44992"/>
            <a:ext cx="8395420" cy="621736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132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12374"/>
            <a:ext cx="8496944" cy="612500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734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32" y="294968"/>
            <a:ext cx="8730248" cy="630238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020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963" y="280219"/>
            <a:ext cx="8508070" cy="631713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528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26" y="280219"/>
            <a:ext cx="8599246" cy="612507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61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55406"/>
            <a:ext cx="8413111" cy="5996581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79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25" y="280219"/>
            <a:ext cx="8666689" cy="617311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702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32" y="260648"/>
            <a:ext cx="8730248" cy="612373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016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32655"/>
            <a:ext cx="8568952" cy="618708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0901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11" y="350060"/>
            <a:ext cx="8484867" cy="605623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875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68709"/>
            <a:ext cx="8424936" cy="601345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825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78903"/>
            <a:ext cx="8451763" cy="6347491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841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83" y="332656"/>
            <a:ext cx="8544250" cy="6239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272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04800"/>
            <a:ext cx="8518314" cy="6220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607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60648"/>
            <a:ext cx="8209709" cy="610541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57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32656"/>
            <a:ext cx="8452805" cy="592567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209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83" y="308341"/>
            <a:ext cx="8561299" cy="625987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849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91061"/>
            <a:ext cx="8352928" cy="608570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704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66" y="315716"/>
            <a:ext cx="8419692" cy="621562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528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77437"/>
            <a:ext cx="8455230" cy="6026601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049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64" y="280219"/>
            <a:ext cx="8495452" cy="631713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9188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филин</dc:creator>
  <cp:lastModifiedBy>филин</cp:lastModifiedBy>
  <cp:revision>24</cp:revision>
  <dcterms:created xsi:type="dcterms:W3CDTF">2017-10-09T19:11:50Z</dcterms:created>
  <dcterms:modified xsi:type="dcterms:W3CDTF">2018-02-19T13:12:26Z</dcterms:modified>
</cp:coreProperties>
</file>