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7F1-D5A9-4F99-9914-4917A57AF3C6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98EC-CCCB-46C9-A5C2-B1DB92223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A7F1-D5A9-4F99-9914-4917A57AF3C6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98EC-CCCB-46C9-A5C2-B1DB92223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мультипликации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1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9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6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5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8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6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56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0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9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1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59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0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4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7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1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История мультипликации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мультипликации </dc:title>
  <dc:creator>филин</dc:creator>
  <cp:lastModifiedBy>филин</cp:lastModifiedBy>
  <cp:revision>1</cp:revision>
  <dcterms:created xsi:type="dcterms:W3CDTF">2016-10-26T07:44:35Z</dcterms:created>
  <dcterms:modified xsi:type="dcterms:W3CDTF">2016-10-26T07:44:37Z</dcterms:modified>
</cp:coreProperties>
</file>