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8" r:id="rId2"/>
    <p:sldId id="306" r:id="rId3"/>
    <p:sldId id="307" r:id="rId4"/>
    <p:sldId id="257" r:id="rId5"/>
    <p:sldId id="258" r:id="rId6"/>
    <p:sldId id="261" r:id="rId7"/>
    <p:sldId id="259" r:id="rId8"/>
    <p:sldId id="260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8" r:id="rId23"/>
    <p:sldId id="276" r:id="rId24"/>
    <p:sldId id="277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71195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919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0978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85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231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3803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8411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7745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005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25701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1958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FBDDA-1F0E-49A1-9A09-4791E6305622}" type="datetimeFigureOut">
              <a:rPr lang="ru-RU" smtClean="0"/>
              <a:t>26.03.2018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D5705-047D-46AF-B72C-B523D31B277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4566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Зрительные диктанты как средство развития точности </a:t>
            </a:r>
            <a:r>
              <a:rPr lang="ru-RU" dirty="0"/>
              <a:t>зрительного </a:t>
            </a:r>
            <a:r>
              <a:rPr lang="ru-RU" dirty="0" smtClean="0"/>
              <a:t>восприятия.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0458" y="1825625"/>
            <a:ext cx="4523342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Выполнила</a:t>
            </a:r>
          </a:p>
          <a:p>
            <a:pPr marL="0" indent="0">
              <a:buNone/>
            </a:pPr>
            <a:r>
              <a:rPr lang="ru-RU" dirty="0" smtClean="0"/>
              <a:t>Евстратова И.В.</a:t>
            </a:r>
          </a:p>
          <a:p>
            <a:pPr marL="0" indent="0">
              <a:buNone/>
            </a:pPr>
            <a:r>
              <a:rPr lang="ru-RU" dirty="0"/>
              <a:t>у</a:t>
            </a:r>
            <a:r>
              <a:rPr lang="ru-RU" dirty="0" smtClean="0"/>
              <a:t>читель начальных классов</a:t>
            </a:r>
          </a:p>
          <a:p>
            <a:pPr marL="0" indent="0">
              <a:buNone/>
            </a:pPr>
            <a:r>
              <a:rPr lang="ru-RU" dirty="0" smtClean="0"/>
              <a:t>МБОУ СШ №17</a:t>
            </a:r>
          </a:p>
          <a:p>
            <a:pPr marL="0" indent="0">
              <a:buNone/>
            </a:pPr>
            <a:r>
              <a:rPr lang="ru-RU" dirty="0"/>
              <a:t>г</a:t>
            </a:r>
            <a:r>
              <a:rPr lang="ru-RU" dirty="0" smtClean="0"/>
              <a:t>. Димитровграда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Ульяновской области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78798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Когда это бывает?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Тепло греет солнце.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траве синеют подснежники.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Берёзка покрылась серёжками.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Квакают лягушки на болоте.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садах цветут яблони и груши.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Соловьи поют свои песенки.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52062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Когда это бывает?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/>
              <a:t>Тепло греет солнце.</a:t>
            </a:r>
          </a:p>
          <a:p>
            <a:pPr marL="514350" indent="-514350">
              <a:buAutoNum type="arabicPeriod"/>
            </a:pPr>
            <a:r>
              <a:rPr lang="ru-RU" sz="4800" dirty="0"/>
              <a:t>В траве синеют подснежники.</a:t>
            </a:r>
          </a:p>
          <a:p>
            <a:pPr marL="514350" indent="-514350">
              <a:buAutoNum type="arabicPeriod"/>
            </a:pPr>
            <a:r>
              <a:rPr lang="ru-RU" sz="4800" dirty="0"/>
              <a:t>Берёзка покрылась серёжками.</a:t>
            </a:r>
          </a:p>
          <a:p>
            <a:pPr marL="514350" indent="-514350">
              <a:buAutoNum type="arabicPeriod"/>
            </a:pPr>
            <a:r>
              <a:rPr lang="ru-RU" sz="4800" dirty="0"/>
              <a:t>Квакают лягушки на болоте.</a:t>
            </a:r>
          </a:p>
          <a:p>
            <a:pPr marL="514350" indent="-514350">
              <a:buAutoNum type="arabicPeriod"/>
            </a:pPr>
            <a:r>
              <a:rPr lang="ru-RU" sz="4800" dirty="0"/>
              <a:t>В садах цветут яблони и груши.</a:t>
            </a:r>
          </a:p>
          <a:p>
            <a:pPr marL="514350" indent="-514350">
              <a:buAutoNum type="arabicPeriod"/>
            </a:pPr>
            <a:r>
              <a:rPr lang="ru-RU" sz="4800" dirty="0"/>
              <a:t>Соловьи поют свои песенки.</a:t>
            </a:r>
          </a:p>
        </p:txBody>
      </p:sp>
    </p:spTree>
    <p:extLst>
      <p:ext uri="{BB962C8B-B14F-4D97-AF65-F5344CB8AC3E}">
        <p14:creationId xmlns:p14="http://schemas.microsoft.com/office/powerpoint/2010/main" val="2486030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Когда это бывает?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Тепло греет солнце.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траве синеют подснежники.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Берёзка покрылась серёжками.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Квакают лягушки на болоте.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садах цветут яблони и груши.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Соловьи поют свои песенки.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88607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В лесу.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Кругом стояли хвойные леса.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По тропинке пробежала лиса.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Я сидел в тени под деревом.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лесу заливались соловьи.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Они пели весёлые песни.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Хорошо в летнем лесу отдыхать!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51036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В лесу.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/>
              <a:t>Кругом стояли хвойные леса.</a:t>
            </a:r>
          </a:p>
          <a:p>
            <a:pPr marL="514350" indent="-514350">
              <a:buAutoNum type="arabicPeriod"/>
            </a:pPr>
            <a:r>
              <a:rPr lang="ru-RU" sz="4800" dirty="0"/>
              <a:t>По тропинке пробежала лиса.</a:t>
            </a:r>
          </a:p>
          <a:p>
            <a:pPr marL="514350" indent="-514350">
              <a:buAutoNum type="arabicPeriod"/>
            </a:pPr>
            <a:r>
              <a:rPr lang="ru-RU" sz="4800" dirty="0"/>
              <a:t>Я сидел в тени под деревом.</a:t>
            </a:r>
          </a:p>
          <a:p>
            <a:pPr marL="514350" indent="-514350">
              <a:buAutoNum type="arabicPeriod"/>
            </a:pPr>
            <a:r>
              <a:rPr lang="ru-RU" sz="4800" dirty="0"/>
              <a:t>В лесу заливались соловьи.</a:t>
            </a:r>
          </a:p>
          <a:p>
            <a:pPr marL="514350" indent="-514350">
              <a:buAutoNum type="arabicPeriod"/>
            </a:pPr>
            <a:r>
              <a:rPr lang="ru-RU" sz="4800" dirty="0"/>
              <a:t>Они пели весёлые песни.</a:t>
            </a:r>
          </a:p>
          <a:p>
            <a:pPr marL="514350" indent="-514350">
              <a:buAutoNum type="arabicPeriod"/>
            </a:pPr>
            <a:r>
              <a:rPr lang="ru-RU" sz="4800" dirty="0"/>
              <a:t>Хорошо в летнем лесу отдыхать!</a:t>
            </a:r>
          </a:p>
        </p:txBody>
      </p:sp>
    </p:spTree>
    <p:extLst>
      <p:ext uri="{BB962C8B-B14F-4D97-AF65-F5344CB8AC3E}">
        <p14:creationId xmlns:p14="http://schemas.microsoft.com/office/powerpoint/2010/main" val="219714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В лесу.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Кругом стояли хвойные леса.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По тропинке пробежала лиса.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Я сидел в тени под деревом.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В лесу заливались соловьи.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Они пели весёлые песни.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Хорошо в летнем лесу отдыхать!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20199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Грачи.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Неожиданно пришла хмурая осень.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Дуют холодные сильные ветры.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С берёз и лип падают листочки.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Грачи сидели на берёзе и кричали.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Потом они улетели в тёплые страны.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До встречи, птицы, будущей весной!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39771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Грачи.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/>
              <a:t>Неожиданно пришла хмурая осень.</a:t>
            </a:r>
          </a:p>
          <a:p>
            <a:pPr marL="514350" indent="-514350">
              <a:buAutoNum type="arabicPeriod"/>
            </a:pPr>
            <a:r>
              <a:rPr lang="ru-RU" sz="4800" dirty="0"/>
              <a:t>Дуют холодные сильные ветры.</a:t>
            </a:r>
          </a:p>
          <a:p>
            <a:pPr marL="514350" indent="-514350">
              <a:buAutoNum type="arabicPeriod"/>
            </a:pPr>
            <a:r>
              <a:rPr lang="ru-RU" sz="4800" dirty="0"/>
              <a:t>С берёз и лип падают листочки.</a:t>
            </a:r>
          </a:p>
          <a:p>
            <a:pPr marL="514350" indent="-514350">
              <a:buAutoNum type="arabicPeriod"/>
            </a:pPr>
            <a:r>
              <a:rPr lang="ru-RU" sz="4800" dirty="0"/>
              <a:t>Грачи сидели на берёзе и кричали.</a:t>
            </a:r>
          </a:p>
          <a:p>
            <a:pPr marL="514350" indent="-514350">
              <a:buAutoNum type="arabicPeriod"/>
            </a:pPr>
            <a:r>
              <a:rPr lang="ru-RU" sz="4800" dirty="0"/>
              <a:t>Потом они улетели в тёплые страны.</a:t>
            </a:r>
          </a:p>
          <a:p>
            <a:pPr marL="514350" indent="-514350">
              <a:buAutoNum type="arabicPeriod"/>
            </a:pPr>
            <a:r>
              <a:rPr lang="ru-RU" sz="4800" dirty="0"/>
              <a:t>До встречи, птицы, будущей весной!</a:t>
            </a:r>
          </a:p>
        </p:txBody>
      </p:sp>
    </p:spTree>
    <p:extLst>
      <p:ext uri="{BB962C8B-B14F-4D97-AF65-F5344CB8AC3E}">
        <p14:creationId xmlns:p14="http://schemas.microsoft.com/office/powerpoint/2010/main" val="323653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Котята.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515600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На столе стояла кружка с молоком.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Зина накрыла молоко салфеткой.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А возле стола играли котята 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Один котёнок потащил салфетку.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Кружка упала и молоко разлилось.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Зина огорчилась, а котята рады.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6296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Котята.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/>
              <a:t>На столе стояла кружка с молоком.</a:t>
            </a:r>
          </a:p>
          <a:p>
            <a:pPr marL="514350" indent="-514350">
              <a:buAutoNum type="arabicPeriod"/>
            </a:pPr>
            <a:r>
              <a:rPr lang="ru-RU" sz="4800" dirty="0"/>
              <a:t>Зина накрыла молоко салфеткой.</a:t>
            </a:r>
          </a:p>
          <a:p>
            <a:pPr marL="514350" indent="-514350">
              <a:buAutoNum type="arabicPeriod"/>
            </a:pPr>
            <a:r>
              <a:rPr lang="ru-RU" sz="4800" dirty="0"/>
              <a:t>А возле стола играли котята .</a:t>
            </a:r>
          </a:p>
          <a:p>
            <a:pPr marL="514350" indent="-514350">
              <a:buAutoNum type="arabicPeriod"/>
            </a:pPr>
            <a:r>
              <a:rPr lang="ru-RU" sz="4800" dirty="0"/>
              <a:t>Один котёнок потащил салфетку.</a:t>
            </a:r>
          </a:p>
          <a:p>
            <a:pPr marL="514350" indent="-514350">
              <a:buAutoNum type="arabicPeriod"/>
            </a:pPr>
            <a:r>
              <a:rPr lang="ru-RU" sz="4800" dirty="0"/>
              <a:t>Кружка упала и молоко разлилось.</a:t>
            </a:r>
          </a:p>
          <a:p>
            <a:pPr marL="514350" indent="-514350">
              <a:buAutoNum type="arabicPeriod"/>
            </a:pPr>
            <a:r>
              <a:rPr lang="ru-RU" sz="4800" dirty="0"/>
              <a:t>Зина огорчилась, а котята рады.</a:t>
            </a:r>
          </a:p>
        </p:txBody>
      </p:sp>
    </p:spTree>
    <p:extLst>
      <p:ext uri="{BB962C8B-B14F-4D97-AF65-F5344CB8AC3E}">
        <p14:creationId xmlns:p14="http://schemas.microsoft.com/office/powerpoint/2010/main" val="4024239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МЕТОДИКА ПРОВЕДЕНИЯ ЗРИТЕЛЬНЫХ ДИКТАНТОВ</a:t>
            </a:r>
            <a:r>
              <a:rPr lang="ru-RU" dirty="0"/>
              <a:t> 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Цель</a:t>
            </a:r>
            <a:r>
              <a:rPr lang="ru-RU" dirty="0"/>
              <a:t> данного вида работ: развивать точность зрительного </a:t>
            </a:r>
            <a:r>
              <a:rPr lang="ru-RU" dirty="0" smtClean="0"/>
              <a:t>восприятия, внимание, активизировать мышление, способствовать </a:t>
            </a:r>
            <a:r>
              <a:rPr lang="ru-RU" dirty="0"/>
              <a:t>осознанному запоминанию правильного написания.</a:t>
            </a:r>
          </a:p>
          <a:p>
            <a:pPr marL="0" indent="0">
              <a:buNone/>
            </a:pPr>
            <a:r>
              <a:rPr lang="ru-RU" dirty="0"/>
              <a:t>Текст для диктанта пишется на доске заранее. По усмотрению учителя берутся 1, 2, 3 предложения. Для лучшего восприятия текста учащимися каждое предложение начинается с новой строки. По ходу работы запись закрывается, но не стирается, так как она понадобится учащимся для самоконтроля и анализа.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877078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Яблонька.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В лесу росла дикая яблонька.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Птицы склевали упавшее яблоко.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Одно зёрнышко спряталось в землю.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Зиму пролежало зёрнышко под снегом.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Весной зёрнышко стало прорастать.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Через несколько лет выросла яблонька.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545123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Яблонька.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В лесу росла дикая яблонька.</a:t>
            </a:r>
          </a:p>
          <a:p>
            <a:pPr marL="514350" indent="-514350">
              <a:buAutoNum type="arabicPeriod"/>
            </a:pPr>
            <a:r>
              <a:rPr lang="ru-RU" sz="4400" dirty="0"/>
              <a:t>Птицы склевали упавшее яблоко.</a:t>
            </a:r>
          </a:p>
          <a:p>
            <a:pPr marL="514350" indent="-514350">
              <a:buAutoNum type="arabicPeriod"/>
            </a:pPr>
            <a:r>
              <a:rPr lang="ru-RU" sz="4400" dirty="0"/>
              <a:t>Одно зёрнышко спряталось в землю.</a:t>
            </a:r>
          </a:p>
          <a:p>
            <a:pPr marL="514350" indent="-514350">
              <a:buAutoNum type="arabicPeriod"/>
            </a:pPr>
            <a:r>
              <a:rPr lang="ru-RU" sz="4400" dirty="0"/>
              <a:t>Зиму пролежало зёрнышко под снегом.</a:t>
            </a:r>
          </a:p>
          <a:p>
            <a:pPr marL="514350" indent="-514350">
              <a:buAutoNum type="arabicPeriod"/>
            </a:pPr>
            <a:r>
              <a:rPr lang="ru-RU" sz="4400" dirty="0"/>
              <a:t>Весной зёрнышко стало прорастать.</a:t>
            </a:r>
          </a:p>
          <a:p>
            <a:pPr marL="514350" indent="-514350">
              <a:buAutoNum type="arabicPeriod"/>
            </a:pPr>
            <a:r>
              <a:rPr lang="ru-RU" sz="4400" dirty="0"/>
              <a:t>Через несколько лет выросла яблонька.</a:t>
            </a:r>
          </a:p>
        </p:txBody>
      </p:sp>
    </p:spTree>
    <p:extLst>
      <p:ext uri="{BB962C8B-B14F-4D97-AF65-F5344CB8AC3E}">
        <p14:creationId xmlns:p14="http://schemas.microsoft.com/office/powerpoint/2010/main" val="2991754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Находка.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99198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Находка.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Юра и Вова побежали в зелёную рощу.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За ребятами помчалась собака Белка.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Вдруг Белка очень громко залаяла.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Собака нашла маленького ёжика.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Вова взял ежа и положил в корзину.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Ёжик превратился в колючий шарик.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45152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Находка.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Юра и Вова побежали в зелёную рощу.</a:t>
            </a:r>
          </a:p>
          <a:p>
            <a:pPr marL="514350" indent="-514350">
              <a:buAutoNum type="arabicPeriod"/>
            </a:pPr>
            <a:r>
              <a:rPr lang="ru-RU" sz="4400" dirty="0"/>
              <a:t>За ребятами помчалась собака Белка.</a:t>
            </a:r>
          </a:p>
          <a:p>
            <a:pPr marL="514350" indent="-514350">
              <a:buAutoNum type="arabicPeriod"/>
            </a:pPr>
            <a:r>
              <a:rPr lang="ru-RU" sz="4400" dirty="0"/>
              <a:t>Вдруг Белка очень громко залаяла.</a:t>
            </a:r>
          </a:p>
          <a:p>
            <a:pPr marL="514350" indent="-514350">
              <a:buAutoNum type="arabicPeriod"/>
            </a:pPr>
            <a:r>
              <a:rPr lang="ru-RU" sz="4400" dirty="0"/>
              <a:t>Собака нашла маленького ёжика.</a:t>
            </a:r>
          </a:p>
          <a:p>
            <a:pPr marL="514350" indent="-514350">
              <a:buAutoNum type="arabicPeriod"/>
            </a:pPr>
            <a:r>
              <a:rPr lang="ru-RU" sz="4400" dirty="0"/>
              <a:t>Вова взял ежа и положил в корзину.</a:t>
            </a:r>
          </a:p>
          <a:p>
            <a:pPr marL="514350" indent="-514350">
              <a:buAutoNum type="arabicPeriod"/>
            </a:pPr>
            <a:r>
              <a:rPr lang="ru-RU" sz="4400" dirty="0"/>
              <a:t>Ёжик превратился в колючий шарик.</a:t>
            </a:r>
          </a:p>
        </p:txBody>
      </p:sp>
    </p:spTree>
    <p:extLst>
      <p:ext uri="{BB962C8B-B14F-4D97-AF65-F5344CB8AC3E}">
        <p14:creationId xmlns:p14="http://schemas.microsoft.com/office/powerpoint/2010/main" val="4009165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Уроки русского языка.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На уроке дети писали трудный диктант.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Ученики хорошо справлялись с работой.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Многие ученики получили отметку пять.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Дети любят уроки русского языка.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 этих уроках ребята многое узнают.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Все хотят стать грамотными людьми.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460768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Уроки русского языка.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На уроке дети писали трудный диктант.</a:t>
            </a:r>
          </a:p>
          <a:p>
            <a:pPr marL="514350" indent="-514350">
              <a:buAutoNum type="arabicPeriod"/>
            </a:pPr>
            <a:r>
              <a:rPr lang="ru-RU" sz="4400" dirty="0"/>
              <a:t>Ученики хорошо справлялись с работой.</a:t>
            </a:r>
          </a:p>
          <a:p>
            <a:pPr marL="514350" indent="-514350">
              <a:buAutoNum type="arabicPeriod"/>
            </a:pPr>
            <a:r>
              <a:rPr lang="ru-RU" sz="4400" dirty="0"/>
              <a:t>Многие ученики получили отметку пять.</a:t>
            </a:r>
          </a:p>
          <a:p>
            <a:pPr marL="514350" indent="-514350">
              <a:buAutoNum type="arabicPeriod"/>
            </a:pPr>
            <a:r>
              <a:rPr lang="ru-RU" sz="4400" dirty="0"/>
              <a:t>Дети любят уроки русского языка.</a:t>
            </a:r>
          </a:p>
          <a:p>
            <a:pPr marL="514350" indent="-514350">
              <a:buAutoNum type="arabicPeriod"/>
            </a:pPr>
            <a:r>
              <a:rPr lang="ru-RU" sz="4400" dirty="0"/>
              <a:t>На этих уроках ребята многое узнают.</a:t>
            </a:r>
          </a:p>
          <a:p>
            <a:pPr marL="514350" indent="-514350">
              <a:buAutoNum type="arabicPeriod"/>
            </a:pPr>
            <a:r>
              <a:rPr lang="ru-RU" sz="4400" dirty="0"/>
              <a:t>Все хотят стать грамотными людьми.</a:t>
            </a:r>
          </a:p>
        </p:txBody>
      </p:sp>
    </p:spTree>
    <p:extLst>
      <p:ext uri="{BB962C8B-B14F-4D97-AF65-F5344CB8AC3E}">
        <p14:creationId xmlns:p14="http://schemas.microsoft.com/office/powerpoint/2010/main" val="1299199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Цыплёнок.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Под кустом пищал жёлтый цыплёнок.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Марина взяла цыплёнка на руку.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Цыплёнок дрожал и попискивал.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Девочка согрела его своим теплом.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Потом она отнесла цыплёнка к маме.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сразу спрятался под крыло матери.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06474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Цыплёнок.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Под кустом пищал жёлтый цыплёнок.</a:t>
            </a:r>
          </a:p>
          <a:p>
            <a:pPr marL="514350" indent="-514350">
              <a:buAutoNum type="arabicPeriod"/>
            </a:pPr>
            <a:r>
              <a:rPr lang="ru-RU" sz="4400" dirty="0"/>
              <a:t>Марина взяла цыплёнка на руку.</a:t>
            </a:r>
          </a:p>
          <a:p>
            <a:pPr marL="514350" indent="-514350">
              <a:buAutoNum type="arabicPeriod"/>
            </a:pPr>
            <a:r>
              <a:rPr lang="ru-RU" sz="4400" dirty="0"/>
              <a:t>Цыплёнок дрожал и попискивал.</a:t>
            </a:r>
          </a:p>
          <a:p>
            <a:pPr marL="514350" indent="-514350">
              <a:buAutoNum type="arabicPeriod"/>
            </a:pPr>
            <a:r>
              <a:rPr lang="ru-RU" sz="4400" dirty="0"/>
              <a:t>Девочка согрела его своим теплом.</a:t>
            </a:r>
          </a:p>
          <a:p>
            <a:pPr marL="514350" indent="-514350">
              <a:buAutoNum type="arabicPeriod"/>
            </a:pPr>
            <a:r>
              <a:rPr lang="ru-RU" sz="4400" dirty="0"/>
              <a:t>Потом она отнесла цыплёнка к маме.</a:t>
            </a:r>
          </a:p>
          <a:p>
            <a:pPr marL="514350" indent="-514350">
              <a:buAutoNum type="arabicPeriod"/>
            </a:pPr>
            <a:r>
              <a:rPr lang="ru-RU" sz="4400" dirty="0"/>
              <a:t>Он сразу спрятался под крыло матери.</a:t>
            </a:r>
          </a:p>
        </p:txBody>
      </p:sp>
    </p:spTree>
    <p:extLst>
      <p:ext uri="{BB962C8B-B14F-4D97-AF65-F5344CB8AC3E}">
        <p14:creationId xmlns:p14="http://schemas.microsoft.com/office/powerpoint/2010/main" val="627636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Цыплёнок.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Под кустом пищал жёлтый цыплёнок.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Марина взяла цыплёнка на руку.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Цыплёнок дрожал и попискивал.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Девочка согрела его своим теплом.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Потом она отнесла цыплёнка к маме.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сразу спрятался под крыло матери.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81038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Алгоритм проведения зрительного диктанта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1) Дается установка на зрительное запоминание первого предложения. (Запись предлагается для восприятия из расчета 1 секунда на 1 слово.)</a:t>
            </a:r>
          </a:p>
          <a:p>
            <a:pPr marL="0" indent="0">
              <a:buNone/>
            </a:pPr>
            <a:r>
              <a:rPr lang="ru-RU" dirty="0"/>
              <a:t>2) Учащиеся закрывают глаза и представляют предложение зрительно. (Этот момент очень важен, так как в первые секунды увиденное воспроизводится в памяти максимально точно.)</a:t>
            </a:r>
          </a:p>
          <a:p>
            <a:pPr marL="0" indent="0">
              <a:buNone/>
            </a:pPr>
            <a:r>
              <a:rPr lang="ru-RU" dirty="0"/>
              <a:t>3) Предложение записывается в тетрадь по памяти.</a:t>
            </a:r>
          </a:p>
          <a:p>
            <a:pPr marL="0" indent="0">
              <a:buNone/>
            </a:pPr>
            <a:r>
              <a:rPr lang="ru-RU" dirty="0"/>
              <a:t>4) То же со вторым предложением и т. д.</a:t>
            </a:r>
          </a:p>
          <a:p>
            <a:pPr marL="0" indent="0">
              <a:buNone/>
            </a:pPr>
            <a:r>
              <a:rPr lang="ru-RU" dirty="0"/>
              <a:t>5) Проверка под руководством учителя.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63398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Кто что любит.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Кролик любит сладкую морковку.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Дрозд очень любит горькую рябину.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Хищная щука любит проточную воду.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Ленивый карась любит стоячую воду.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Весёлая белка любит спелые орехи.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Лошади любят очень чистую воду.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1209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Кто что любит.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Кролик любит сладкую морковку.</a:t>
            </a:r>
          </a:p>
          <a:p>
            <a:pPr marL="514350" indent="-514350">
              <a:buAutoNum type="arabicPeriod"/>
            </a:pPr>
            <a:r>
              <a:rPr lang="ru-RU" sz="4400" dirty="0"/>
              <a:t>Дрозд очень любит горькую рябину.</a:t>
            </a:r>
          </a:p>
          <a:p>
            <a:pPr marL="514350" indent="-514350">
              <a:buAutoNum type="arabicPeriod"/>
            </a:pPr>
            <a:r>
              <a:rPr lang="ru-RU" sz="4400" dirty="0"/>
              <a:t>Хищная щука любит проточную воду.</a:t>
            </a:r>
          </a:p>
          <a:p>
            <a:pPr marL="514350" indent="-514350">
              <a:buAutoNum type="arabicPeriod"/>
            </a:pPr>
            <a:r>
              <a:rPr lang="ru-RU" sz="4400" dirty="0"/>
              <a:t>Ленивый карась любит стоячую воду.</a:t>
            </a:r>
          </a:p>
          <a:p>
            <a:pPr marL="514350" indent="-514350">
              <a:buAutoNum type="arabicPeriod"/>
            </a:pPr>
            <a:r>
              <a:rPr lang="ru-RU" sz="4400" dirty="0"/>
              <a:t>Весёлая белка любит спелые орехи.</a:t>
            </a:r>
          </a:p>
          <a:p>
            <a:pPr marL="514350" indent="-514350">
              <a:buAutoNum type="arabicPeriod"/>
            </a:pPr>
            <a:r>
              <a:rPr lang="ru-RU" sz="4400" dirty="0"/>
              <a:t>Лошади любят очень чистую воду.</a:t>
            </a:r>
          </a:p>
        </p:txBody>
      </p:sp>
    </p:spTree>
    <p:extLst>
      <p:ext uri="{BB962C8B-B14F-4D97-AF65-F5344CB8AC3E}">
        <p14:creationId xmlns:p14="http://schemas.microsoft.com/office/powerpoint/2010/main" val="1580107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Кто что любит.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Кролик любит сладкую морковку.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Дрозд очень любит горькую рябину.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Хищная щука любит проточную воду.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Ленивый карась любит стоячую воду.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Весёлая белка любит спелые орехи.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Лошади любят очень чистую воду.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62052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Учебники.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В среду прозвенел последний звонок.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Наконец закончились занятия в школе.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Володя перешёл в четвёртый класс.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За спиной у мальчика большой портфель.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портфеле учебники в хорошем состоянии.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передаст их младшим школьникам.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415444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Учебники.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В среду прозвенел последний звонок.</a:t>
            </a:r>
          </a:p>
          <a:p>
            <a:pPr marL="514350" indent="-514350">
              <a:buAutoNum type="arabicPeriod"/>
            </a:pPr>
            <a:r>
              <a:rPr lang="ru-RU" sz="4400" dirty="0"/>
              <a:t>Наконец закончились занятия в школе.</a:t>
            </a:r>
          </a:p>
          <a:p>
            <a:pPr marL="514350" indent="-514350">
              <a:buAutoNum type="arabicPeriod"/>
            </a:pPr>
            <a:r>
              <a:rPr lang="ru-RU" sz="4400" dirty="0"/>
              <a:t>Володя перешёл в четвёртый класс.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4400" dirty="0"/>
              <a:t>За спиной у мальчика большой портфель.</a:t>
            </a:r>
          </a:p>
          <a:p>
            <a:pPr marL="514350" indent="-514350">
              <a:buAutoNum type="arabicPeriod"/>
            </a:pPr>
            <a:r>
              <a:rPr lang="ru-RU" sz="4400" dirty="0"/>
              <a:t>В портфеле учебники в хорошем состоянии.</a:t>
            </a:r>
          </a:p>
          <a:p>
            <a:pPr marL="514350" indent="-514350">
              <a:buAutoNum type="arabicPeriod"/>
            </a:pPr>
            <a:r>
              <a:rPr lang="ru-RU" sz="4400" dirty="0"/>
              <a:t>Он передаст их младшим школьникам.</a:t>
            </a:r>
          </a:p>
        </p:txBody>
      </p:sp>
    </p:spTree>
    <p:extLst>
      <p:ext uri="{BB962C8B-B14F-4D97-AF65-F5344CB8AC3E}">
        <p14:creationId xmlns:p14="http://schemas.microsoft.com/office/powerpoint/2010/main" val="716479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Учебники.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В среду прозвенел последний звонок.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Наконец закончились занятия в школе.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Володя перешёл в четвёртый класс.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За спиной у мальчика большой портфель.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портфеле учебники в хорошем состоянии.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передаст их младшим школьникам.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9172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Подготовка к зиме.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Наступили холодные осенние дни.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Все лягушки в пруду забились в ил.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Змеи спрятались под корнями в мох.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Летучие мыши спрятались </a:t>
            </a:r>
            <a:r>
              <a:rPr lang="ru-RU" sz="4400" dirty="0"/>
              <a:t>на </a:t>
            </a:r>
            <a:r>
              <a:rPr lang="ru-RU" sz="4400" dirty="0" smtClean="0"/>
              <a:t>чердаках</a:t>
            </a:r>
            <a:r>
              <a:rPr lang="ru-RU" sz="4400" dirty="0"/>
              <a:t>.</a:t>
            </a:r>
            <a:endParaRPr lang="ru-RU" sz="4400" dirty="0" smtClean="0"/>
          </a:p>
          <a:p>
            <a:pPr marL="514350" indent="-514350">
              <a:buAutoNum type="arabicPeriod"/>
            </a:pPr>
            <a:r>
              <a:rPr lang="ru-RU" sz="4400" dirty="0" smtClean="0"/>
              <a:t>Пропали бабочки, мухи и комары.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Толстый барсук редко выходит из норы.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61960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Подготовка к зиме.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Наступили холодные осенние дни.</a:t>
            </a:r>
          </a:p>
          <a:p>
            <a:pPr marL="514350" indent="-514350">
              <a:buAutoNum type="arabicPeriod"/>
            </a:pPr>
            <a:r>
              <a:rPr lang="ru-RU" sz="4400" dirty="0"/>
              <a:t>Все лягушки в пруду забились в ил.</a:t>
            </a:r>
          </a:p>
          <a:p>
            <a:pPr marL="514350" indent="-514350">
              <a:buAutoNum type="arabicPeriod"/>
            </a:pPr>
            <a:r>
              <a:rPr lang="ru-RU" sz="4400" dirty="0"/>
              <a:t>Змеи спрятались под корнями в мох.</a:t>
            </a:r>
          </a:p>
          <a:p>
            <a:pPr marL="514350" indent="-514350">
              <a:buAutoNum type="arabicPeriod"/>
            </a:pPr>
            <a:r>
              <a:rPr lang="ru-RU" sz="4400" dirty="0"/>
              <a:t>Летучие мыши спрятались на чердаках.</a:t>
            </a:r>
          </a:p>
          <a:p>
            <a:pPr marL="514350" indent="-514350">
              <a:buAutoNum type="arabicPeriod"/>
            </a:pPr>
            <a:r>
              <a:rPr lang="ru-RU" sz="4400" dirty="0"/>
              <a:t>Пропали бабочки, мухи и комары.</a:t>
            </a:r>
          </a:p>
          <a:p>
            <a:pPr marL="514350" indent="-514350">
              <a:buAutoNum type="arabicPeriod"/>
            </a:pPr>
            <a:r>
              <a:rPr lang="ru-RU" sz="4400" dirty="0"/>
              <a:t>Толстый барсук редко выходит из норы.</a:t>
            </a:r>
          </a:p>
        </p:txBody>
      </p:sp>
    </p:spTree>
    <p:extLst>
      <p:ext uri="{BB962C8B-B14F-4D97-AF65-F5344CB8AC3E}">
        <p14:creationId xmlns:p14="http://schemas.microsoft.com/office/powerpoint/2010/main" val="1180927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Подготовка к зиме.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Наступили холодные осенние дни.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Все лягушки в пруду забились в ил.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Змеи спрятались под корнями в мох.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Летучие мыши спрятались </a:t>
            </a:r>
            <a:r>
              <a:rPr lang="ru-RU" sz="4400" dirty="0"/>
              <a:t>на </a:t>
            </a:r>
            <a:r>
              <a:rPr lang="ru-RU" sz="4400" dirty="0" smtClean="0"/>
              <a:t>чердаках</a:t>
            </a:r>
            <a:r>
              <a:rPr lang="ru-RU" sz="4400" dirty="0"/>
              <a:t>.</a:t>
            </a:r>
            <a:endParaRPr lang="ru-RU" sz="4400" dirty="0" smtClean="0"/>
          </a:p>
          <a:p>
            <a:pPr marL="514350" indent="-514350">
              <a:buAutoNum type="arabicPeriod"/>
            </a:pPr>
            <a:r>
              <a:rPr lang="ru-RU" sz="4400" dirty="0" smtClean="0"/>
              <a:t>Пропали бабочки, мухи и комары.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Толстый барсук редко выходит из норы.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443620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Обед.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Марина поставила на стол тарелки.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Серёжа положил каждому салфетки.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Дети помыли руки и сели за стол.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Они кушали гороховый суп и рыбу.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 сладкое был вишнёвый кисель.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После обеда дети поблагодарили маму.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972101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Дежурные.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 smtClean="0"/>
              <a:t>1. В  классе дежурят Коля и Витя.</a:t>
            </a:r>
          </a:p>
          <a:p>
            <a:pPr marL="0" indent="0">
              <a:buNone/>
            </a:pPr>
            <a:r>
              <a:rPr lang="ru-RU" sz="4800" dirty="0" smtClean="0"/>
              <a:t>2. Коля взял тряпку и вытер доску.</a:t>
            </a:r>
          </a:p>
          <a:p>
            <a:pPr marL="0" indent="0">
              <a:buNone/>
            </a:pPr>
            <a:r>
              <a:rPr lang="ru-RU" sz="4800" dirty="0" smtClean="0"/>
              <a:t>3. Сегодня должен быть урок труда.</a:t>
            </a:r>
          </a:p>
          <a:p>
            <a:pPr marL="0" indent="0">
              <a:buNone/>
            </a:pPr>
            <a:r>
              <a:rPr lang="ru-RU" sz="4800" dirty="0" smtClean="0"/>
              <a:t>4. На уроке дети вырезали флажки.</a:t>
            </a:r>
          </a:p>
          <a:p>
            <a:pPr marL="0" indent="0">
              <a:buNone/>
            </a:pPr>
            <a:r>
              <a:rPr lang="ru-RU" sz="4800" dirty="0" smtClean="0"/>
              <a:t>5. Витя собрал обрезки бумаги.</a:t>
            </a:r>
          </a:p>
          <a:p>
            <a:pPr marL="0" indent="0">
              <a:buNone/>
            </a:pPr>
            <a:r>
              <a:rPr lang="ru-RU" sz="4800" dirty="0" smtClean="0"/>
              <a:t>6. Хорошо работали дежурные.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712771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Обед.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Марина поставила на стол тарелки.</a:t>
            </a:r>
          </a:p>
          <a:p>
            <a:pPr marL="514350" indent="-514350">
              <a:buAutoNum type="arabicPeriod"/>
            </a:pPr>
            <a:r>
              <a:rPr lang="ru-RU" sz="4400" dirty="0"/>
              <a:t>Серёжа положил каждому салфетки.</a:t>
            </a:r>
          </a:p>
          <a:p>
            <a:pPr marL="514350" indent="-514350">
              <a:buAutoNum type="arabicPeriod"/>
            </a:pPr>
            <a:r>
              <a:rPr lang="ru-RU" sz="4400" dirty="0"/>
              <a:t>Дети помыли руки и сели за стол.</a:t>
            </a:r>
          </a:p>
          <a:p>
            <a:pPr marL="514350" indent="-514350">
              <a:buAutoNum type="arabicPeriod"/>
            </a:pPr>
            <a:r>
              <a:rPr lang="ru-RU" sz="4400" dirty="0"/>
              <a:t>Они кушали гороховый суп и рыбу.</a:t>
            </a:r>
          </a:p>
          <a:p>
            <a:pPr marL="514350" indent="-514350">
              <a:buAutoNum type="arabicPeriod"/>
            </a:pPr>
            <a:r>
              <a:rPr lang="ru-RU" sz="4400" dirty="0"/>
              <a:t>На сладкое был вишнёвый кисель.</a:t>
            </a:r>
          </a:p>
          <a:p>
            <a:pPr marL="514350" indent="-514350">
              <a:buAutoNum type="arabicPeriod"/>
            </a:pPr>
            <a:r>
              <a:rPr lang="ru-RU" sz="4400" dirty="0"/>
              <a:t>После обеда дети поблагодарили маму.</a:t>
            </a:r>
          </a:p>
        </p:txBody>
      </p:sp>
    </p:spTree>
    <p:extLst>
      <p:ext uri="{BB962C8B-B14F-4D97-AF65-F5344CB8AC3E}">
        <p14:creationId xmlns:p14="http://schemas.microsoft.com/office/powerpoint/2010/main" val="977064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Обед.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80927"/>
            <a:ext cx="10778544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Марина поставила на стол тарелки.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Серёжа положил каждому салфетки.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Дети помыли руки и сели за стол.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Они кушали гороховый суп и рыбу.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На сладкое был вишнёвый кисель.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После обеда дети поблагодарили маму.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20198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 стройке.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Мой папа работает на стройке дома.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штукатурит стены в новом доме.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Когда штукатурка высохнет, белят потолки.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Стены оклеивают красивыми обоями.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Квартиры получаются очень нарядными.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Люди с удовольствием живут в этих домах.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63700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На стройке.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Мой папа работает на стройке дома.</a:t>
            </a:r>
          </a:p>
          <a:p>
            <a:pPr marL="514350" indent="-514350">
              <a:buAutoNum type="arabicPeriod"/>
            </a:pPr>
            <a:r>
              <a:rPr lang="ru-RU" sz="4400" dirty="0"/>
              <a:t>Он штукатурит стены в новом доме.</a:t>
            </a:r>
          </a:p>
          <a:p>
            <a:pPr marL="514350" indent="-514350">
              <a:buAutoNum type="arabicPeriod"/>
            </a:pPr>
            <a:r>
              <a:rPr lang="ru-RU" sz="4400" dirty="0"/>
              <a:t>Когда штукатурка высохнет, белят потолки.</a:t>
            </a:r>
          </a:p>
          <a:p>
            <a:pPr marL="514350" indent="-514350">
              <a:buAutoNum type="arabicPeriod"/>
            </a:pPr>
            <a:r>
              <a:rPr lang="ru-RU" sz="4400" dirty="0"/>
              <a:t>Стены оклеивают красивыми обоями.</a:t>
            </a:r>
          </a:p>
          <a:p>
            <a:pPr marL="514350" indent="-514350">
              <a:buAutoNum type="arabicPeriod"/>
            </a:pPr>
            <a:r>
              <a:rPr lang="ru-RU" sz="4400" dirty="0"/>
              <a:t>Квартиры получаются очень нарядными.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Люди </a:t>
            </a:r>
            <a:r>
              <a:rPr lang="ru-RU" sz="4400" dirty="0"/>
              <a:t>с удовольствием живут в этих домах.</a:t>
            </a:r>
          </a:p>
        </p:txBody>
      </p:sp>
    </p:spTree>
    <p:extLst>
      <p:ext uri="{BB962C8B-B14F-4D97-AF65-F5344CB8AC3E}">
        <p14:creationId xmlns:p14="http://schemas.microsoft.com/office/powerpoint/2010/main" val="2541563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 стройке.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Мой папа работает на стройке дома.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Он штукатурит стены в новом доме.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Когда штукатурка высохнет, белят потолки.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Стены оклеивают красивыми обоями.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Квартиры получаются очень нарядными.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Люди с удовольствием живут в этих домах.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946579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Аисты.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Летом Вова жил у бабушки в деревне.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Там он видел удивительных птиц.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Это – аисты, очень красивые птицы.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У аиста большой клюв и красные ноги.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Туловище покрыто чёрным и белым пером.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Вова полюбил этих красивых птиц.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751767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Аисты.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Летом Вова жил у бабушки в деревне.</a:t>
            </a:r>
          </a:p>
          <a:p>
            <a:pPr marL="514350" indent="-514350">
              <a:buAutoNum type="arabicPeriod"/>
            </a:pPr>
            <a:r>
              <a:rPr lang="ru-RU" sz="4400" dirty="0"/>
              <a:t>Там он видел удивительных птиц. </a:t>
            </a:r>
            <a:endParaRPr lang="ru-RU" sz="4400" dirty="0" smtClean="0"/>
          </a:p>
          <a:p>
            <a:pPr marL="514350" indent="-514350">
              <a:buAutoNum type="arabicPeriod"/>
            </a:pPr>
            <a:r>
              <a:rPr lang="ru-RU" sz="4400" dirty="0" smtClean="0"/>
              <a:t>Это – аисты, очень красивые птицы. 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У </a:t>
            </a:r>
            <a:r>
              <a:rPr lang="ru-RU" sz="4400" dirty="0"/>
              <a:t>аиста большой клюв и красные ноги.</a:t>
            </a:r>
          </a:p>
          <a:p>
            <a:pPr marL="514350" indent="-514350">
              <a:buAutoNum type="arabicPeriod"/>
            </a:pPr>
            <a:r>
              <a:rPr lang="ru-RU" sz="4400" dirty="0"/>
              <a:t>Туловище покрыто чёрным и белым пером.</a:t>
            </a:r>
          </a:p>
          <a:p>
            <a:pPr marL="514350" indent="-514350">
              <a:buAutoNum type="arabicPeriod"/>
            </a:pPr>
            <a:r>
              <a:rPr lang="ru-RU" sz="4400" dirty="0"/>
              <a:t>Вова полюбил этих красивых птиц.</a:t>
            </a:r>
          </a:p>
        </p:txBody>
      </p:sp>
    </p:spTree>
    <p:extLst>
      <p:ext uri="{BB962C8B-B14F-4D97-AF65-F5344CB8AC3E}">
        <p14:creationId xmlns:p14="http://schemas.microsoft.com/office/powerpoint/2010/main" val="117901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Аисты.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Летом Вова жил у бабушки в деревне.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Там он видел удивительных птиц.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Это – аисты, очень красивые птицы.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У аиста большой клюв и красные ноги.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Туловище покрыто чёрным и белым пером.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Вова полюбил этих красивых птиц.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888126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 экскурсии.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Скоро наш класс пойдёт на экскурсию в лес.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нашем классе очень дружные ребята.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лесу мы соберём листья и цветы.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Дома их засушим и сделаем гербарий.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классе напишем сочинение об экскурсии.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Каждый поделится своими впечатлениями.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21129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/>
              <a:t>На экскурсии.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0761" y="1825625"/>
            <a:ext cx="11320529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/>
              <a:t>Скоро наш класс пойдёт на экскурсию в лес.</a:t>
            </a:r>
          </a:p>
          <a:p>
            <a:pPr marL="514350" indent="-514350">
              <a:buAutoNum type="arabicPeriod"/>
            </a:pPr>
            <a:r>
              <a:rPr lang="ru-RU" sz="4400" dirty="0"/>
              <a:t>В нашем классе очень дружные ребята.</a:t>
            </a:r>
          </a:p>
          <a:p>
            <a:pPr marL="514350" indent="-514350">
              <a:buAutoNum type="arabicPeriod"/>
            </a:pPr>
            <a:r>
              <a:rPr lang="ru-RU" sz="4400" dirty="0"/>
              <a:t>В лесу мы соберём листья и цветы.</a:t>
            </a:r>
          </a:p>
          <a:p>
            <a:pPr marL="514350" indent="-514350">
              <a:buAutoNum type="arabicPeriod"/>
            </a:pPr>
            <a:r>
              <a:rPr lang="ru-RU" sz="4400" dirty="0"/>
              <a:t>Дома их засушим и сделаем гербарий.</a:t>
            </a:r>
          </a:p>
          <a:p>
            <a:pPr marL="514350" indent="-514350">
              <a:buFont typeface="Arial" panose="020B0604020202020204" pitchFamily="34" charset="0"/>
              <a:buAutoNum type="arabicPeriod"/>
            </a:pPr>
            <a:r>
              <a:rPr lang="ru-RU" sz="4400" dirty="0"/>
              <a:t>В классе напишем сочинение об экскурсии.</a:t>
            </a:r>
          </a:p>
          <a:p>
            <a:pPr marL="514350" indent="-514350">
              <a:buAutoNum type="arabicPeriod"/>
            </a:pPr>
            <a:r>
              <a:rPr lang="ru-RU" sz="4400" dirty="0"/>
              <a:t>Каждый поделится своими впечатлениями.</a:t>
            </a:r>
          </a:p>
        </p:txBody>
      </p:sp>
    </p:spTree>
    <p:extLst>
      <p:ext uri="{BB962C8B-B14F-4D97-AF65-F5344CB8AC3E}">
        <p14:creationId xmlns:p14="http://schemas.microsoft.com/office/powerpoint/2010/main" val="1375815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Дежурные.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 smtClean="0"/>
              <a:t>1. В  классе дежурят Коля и Витя.</a:t>
            </a:r>
          </a:p>
          <a:p>
            <a:pPr marL="0" indent="0">
              <a:buNone/>
            </a:pPr>
            <a:r>
              <a:rPr lang="ru-RU" sz="4800" dirty="0" smtClean="0"/>
              <a:t>2. Коля взял тряпку и вытер доску.</a:t>
            </a:r>
          </a:p>
          <a:p>
            <a:pPr marL="0" indent="0">
              <a:buNone/>
            </a:pPr>
            <a:r>
              <a:rPr lang="ru-RU" sz="4800" dirty="0" smtClean="0"/>
              <a:t>3. Сегодня должен быть урок труда.</a:t>
            </a:r>
          </a:p>
          <a:p>
            <a:pPr marL="0" indent="0">
              <a:buNone/>
            </a:pPr>
            <a:r>
              <a:rPr lang="ru-RU" sz="4800" dirty="0" smtClean="0"/>
              <a:t>4. На уроке дети вырезали флажки.</a:t>
            </a:r>
          </a:p>
          <a:p>
            <a:pPr marL="0" indent="0">
              <a:buNone/>
            </a:pPr>
            <a:r>
              <a:rPr lang="ru-RU" sz="4800" dirty="0" smtClean="0"/>
              <a:t>5. Витя собрал обрезки бумаги.</a:t>
            </a:r>
          </a:p>
          <a:p>
            <a:pPr marL="0" indent="0">
              <a:buNone/>
            </a:pPr>
            <a:r>
              <a:rPr lang="ru-RU" sz="4800" dirty="0" smtClean="0"/>
              <a:t>6. Хорошо работали дежурные.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89632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На экскурсии.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Скоро наш класс пойдёт на экскурсию в лес.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нашем классе очень дружные ребята.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лесу мы соберём листья и цветы.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Дома их засушим и сделаем гербарий.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классе напишем сочинение об экскурсии.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Каждый поделится своими впечатлениями.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395868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 smtClean="0"/>
              <a:t>Птицы зимой.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366" y="1580927"/>
            <a:ext cx="11230378" cy="4351338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400" dirty="0" smtClean="0"/>
              <a:t>Наступила холодная и длинная зима.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Многие птицы улетели в тёплые края.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Трудно тем птицам, которые остались.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Вот прыгает по снегу голодный воробей.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В классе напишем сочинение об экскурсии.</a:t>
            </a:r>
          </a:p>
          <a:p>
            <a:pPr marL="514350" indent="-514350">
              <a:buAutoNum type="arabicPeriod"/>
            </a:pPr>
            <a:r>
              <a:rPr lang="ru-RU" sz="4400" dirty="0" smtClean="0"/>
              <a:t>Каждый поделится своими впечатлениями.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78900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Дежурные.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4800" dirty="0" smtClean="0"/>
              <a:t>1. В  классе дежурят Коля и Витя.</a:t>
            </a:r>
          </a:p>
          <a:p>
            <a:pPr marL="0" indent="0">
              <a:buNone/>
            </a:pPr>
            <a:r>
              <a:rPr lang="ru-RU" sz="4800" dirty="0" smtClean="0"/>
              <a:t>2. Коля взял тряпку и вытер доску.</a:t>
            </a:r>
          </a:p>
          <a:p>
            <a:pPr marL="0" indent="0">
              <a:buNone/>
            </a:pPr>
            <a:r>
              <a:rPr lang="ru-RU" sz="4800" dirty="0" smtClean="0"/>
              <a:t>3. Сегодня должен быть урок труда.</a:t>
            </a:r>
          </a:p>
          <a:p>
            <a:pPr marL="0" indent="0">
              <a:buNone/>
            </a:pPr>
            <a:r>
              <a:rPr lang="ru-RU" sz="4800" dirty="0" smtClean="0"/>
              <a:t>4. На уроке дети вырезали флажки.</a:t>
            </a:r>
          </a:p>
          <a:p>
            <a:pPr marL="0" indent="0">
              <a:buNone/>
            </a:pPr>
            <a:r>
              <a:rPr lang="ru-RU" sz="4800" dirty="0" smtClean="0"/>
              <a:t>5. Витя собрал обрезки бумаги.</a:t>
            </a:r>
          </a:p>
          <a:p>
            <a:pPr marL="0" indent="0">
              <a:buNone/>
            </a:pPr>
            <a:r>
              <a:rPr lang="ru-RU" sz="4800" dirty="0" smtClean="0"/>
              <a:t>6. Хорошо работали дежурные. 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3668182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/>
              <a:t>П</a:t>
            </a:r>
            <a:r>
              <a:rPr lang="ru-RU" sz="4800" dirty="0" smtClean="0"/>
              <a:t>рогулка.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Таня идёт утром на прогулку.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ней тёплая шапка и шубка.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ножки надеты валенки.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руках красные варежки.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Таня везёт санки на гору.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Легко скользят санки с горы.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012637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403761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4800" dirty="0" smtClean="0"/>
              <a:t>Прогулка.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Таня идёт утром на прогулку.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ней тёплая шапка и шубка.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ножки надеты валенки.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руках красные варежки.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Таня везёт санки на гору.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Легко скользят санки с горы.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6146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dirty="0"/>
              <a:t>П</a:t>
            </a:r>
            <a:r>
              <a:rPr lang="ru-RU" sz="4800" dirty="0" smtClean="0"/>
              <a:t>рогулка. </a:t>
            </a:r>
            <a:endParaRPr lang="ru-RU" sz="4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4800" dirty="0" smtClean="0"/>
              <a:t>Таня идёт утром на прогулку.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ней тёплая шапка и шубка.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ножки надеты валенки.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На руках красные варежки.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Таня везёт санки на гору.</a:t>
            </a:r>
          </a:p>
          <a:p>
            <a:pPr marL="514350" indent="-514350">
              <a:buAutoNum type="arabicPeriod"/>
            </a:pPr>
            <a:r>
              <a:rPr lang="ru-RU" sz="4800" dirty="0" smtClean="0"/>
              <a:t>Легко скользят санки с горы.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181582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476</TotalTime>
  <Words>2026</Words>
  <Application>Microsoft Office PowerPoint</Application>
  <PresentationFormat>Широкоэкранный</PresentationFormat>
  <Paragraphs>351</Paragraphs>
  <Slides>51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51</vt:i4>
      </vt:variant>
    </vt:vector>
  </HeadingPairs>
  <TitlesOfParts>
    <vt:vector size="55" baseType="lpstr">
      <vt:lpstr>Arial</vt:lpstr>
      <vt:lpstr>Calibri</vt:lpstr>
      <vt:lpstr>Calibri Light</vt:lpstr>
      <vt:lpstr>Тема Office</vt:lpstr>
      <vt:lpstr>Зрительные диктанты как средство развития точности зрительного восприятия.</vt:lpstr>
      <vt:lpstr>МЕТОДИКА ПРОВЕДЕНИЯ ЗРИТЕЛЬНЫХ ДИКТАНТОВ </vt:lpstr>
      <vt:lpstr>Алгоритм проведения зрительного диктанта </vt:lpstr>
      <vt:lpstr>Дежурные.</vt:lpstr>
      <vt:lpstr>Дежурные.</vt:lpstr>
      <vt:lpstr>Дежурные.</vt:lpstr>
      <vt:lpstr>Прогулка. </vt:lpstr>
      <vt:lpstr>Прогулка. </vt:lpstr>
      <vt:lpstr>Прогулка. </vt:lpstr>
      <vt:lpstr>Когда это бывает?</vt:lpstr>
      <vt:lpstr>Когда это бывает?</vt:lpstr>
      <vt:lpstr>Когда это бывает?</vt:lpstr>
      <vt:lpstr>В лесу.</vt:lpstr>
      <vt:lpstr>В лесу.</vt:lpstr>
      <vt:lpstr>В лесу.</vt:lpstr>
      <vt:lpstr>Грачи.</vt:lpstr>
      <vt:lpstr>Грачи.</vt:lpstr>
      <vt:lpstr>Котята.</vt:lpstr>
      <vt:lpstr>Котята.</vt:lpstr>
      <vt:lpstr>Яблонька.</vt:lpstr>
      <vt:lpstr>Яблонька.</vt:lpstr>
      <vt:lpstr>Находка.</vt:lpstr>
      <vt:lpstr>Находка.</vt:lpstr>
      <vt:lpstr>Находка.</vt:lpstr>
      <vt:lpstr>Уроки русского языка.</vt:lpstr>
      <vt:lpstr>Уроки русского языка.</vt:lpstr>
      <vt:lpstr>Цыплёнок.</vt:lpstr>
      <vt:lpstr>Цыплёнок.</vt:lpstr>
      <vt:lpstr>Цыплёнок.</vt:lpstr>
      <vt:lpstr>Кто что любит.</vt:lpstr>
      <vt:lpstr>Кто что любит.</vt:lpstr>
      <vt:lpstr>Кто что любит.</vt:lpstr>
      <vt:lpstr>Учебники.</vt:lpstr>
      <vt:lpstr>Учебники.</vt:lpstr>
      <vt:lpstr>Учебники.</vt:lpstr>
      <vt:lpstr>Подготовка к зиме.</vt:lpstr>
      <vt:lpstr>Подготовка к зиме.</vt:lpstr>
      <vt:lpstr>Подготовка к зиме.</vt:lpstr>
      <vt:lpstr>Обед.</vt:lpstr>
      <vt:lpstr>Обед.</vt:lpstr>
      <vt:lpstr>Обед.</vt:lpstr>
      <vt:lpstr>На стройке.</vt:lpstr>
      <vt:lpstr>На стройке.</vt:lpstr>
      <vt:lpstr>На стройке.</vt:lpstr>
      <vt:lpstr>Аисты.</vt:lpstr>
      <vt:lpstr>Аисты.</vt:lpstr>
      <vt:lpstr>Аисты.</vt:lpstr>
      <vt:lpstr>На экскурсии.</vt:lpstr>
      <vt:lpstr>На экскурсии.</vt:lpstr>
      <vt:lpstr>На экскурсии.</vt:lpstr>
      <vt:lpstr>Птицы зимой.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39</cp:revision>
  <dcterms:created xsi:type="dcterms:W3CDTF">2014-11-25T12:23:04Z</dcterms:created>
  <dcterms:modified xsi:type="dcterms:W3CDTF">2018-03-26T06:49:30Z</dcterms:modified>
</cp:coreProperties>
</file>