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315" r:id="rId3"/>
    <p:sldId id="301" r:id="rId4"/>
    <p:sldId id="302" r:id="rId5"/>
    <p:sldId id="303" r:id="rId6"/>
    <p:sldId id="305" r:id="rId7"/>
    <p:sldId id="316" r:id="rId8"/>
    <p:sldId id="268" r:id="rId9"/>
    <p:sldId id="317" r:id="rId10"/>
    <p:sldId id="310" r:id="rId11"/>
    <p:sldId id="318" r:id="rId12"/>
    <p:sldId id="308" r:id="rId13"/>
    <p:sldId id="311" r:id="rId14"/>
    <p:sldId id="319" r:id="rId15"/>
    <p:sldId id="320" r:id="rId16"/>
    <p:sldId id="321" r:id="rId17"/>
    <p:sldId id="288" r:id="rId18"/>
    <p:sldId id="312" r:id="rId19"/>
    <p:sldId id="322" r:id="rId20"/>
    <p:sldId id="300" r:id="rId21"/>
    <p:sldId id="261" r:id="rId22"/>
    <p:sldId id="31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81" d="100"/>
          <a:sy n="81" d="100"/>
        </p:scale>
        <p:origin x="10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48289-C98E-4ED9-867B-A0945584A666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F6D2-DB74-4FC7-8DE6-40F70B9F3F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48289-C98E-4ED9-867B-A0945584A666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F6D2-DB74-4FC7-8DE6-40F70B9F3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48289-C98E-4ED9-867B-A0945584A666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F6D2-DB74-4FC7-8DE6-40F70B9F3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48289-C98E-4ED9-867B-A0945584A666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F6D2-DB74-4FC7-8DE6-40F70B9F3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48289-C98E-4ED9-867B-A0945584A666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94DF6D2-DB74-4FC7-8DE6-40F70B9F3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48289-C98E-4ED9-867B-A0945584A666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F6D2-DB74-4FC7-8DE6-40F70B9F3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48289-C98E-4ED9-867B-A0945584A666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F6D2-DB74-4FC7-8DE6-40F70B9F3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48289-C98E-4ED9-867B-A0945584A666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F6D2-DB74-4FC7-8DE6-40F70B9F3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48289-C98E-4ED9-867B-A0945584A666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F6D2-DB74-4FC7-8DE6-40F70B9F3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48289-C98E-4ED9-867B-A0945584A666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F6D2-DB74-4FC7-8DE6-40F70B9F3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48289-C98E-4ED9-867B-A0945584A666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DF6D2-DB74-4FC7-8DE6-40F70B9F3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9E48289-C98E-4ED9-867B-A0945584A666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94DF6D2-DB74-4FC7-8DE6-40F70B9F3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Почему же скисает моё любимое молоко?</a:t>
            </a:r>
            <a:endParaRPr lang="ru-RU" sz="3200" dirty="0"/>
          </a:p>
        </p:txBody>
      </p:sp>
      <p:pic>
        <p:nvPicPr>
          <p:cNvPr id="5" name="Рисунок 4" descr="DSCN208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643042" y="2769811"/>
            <a:ext cx="6000792" cy="365958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8" y="1357298"/>
            <a:ext cx="5529282" cy="857255"/>
          </a:xfrm>
        </p:spPr>
        <p:txBody>
          <a:bodyPr>
            <a:noAutofit/>
          </a:bodyPr>
          <a:lstStyle/>
          <a:p>
            <a:r>
              <a:rPr lang="ru-RU" sz="1200" dirty="0" smtClean="0"/>
              <a:t>Исследовательскую работу  выполнил  ученик 2 «А» класса</a:t>
            </a:r>
          </a:p>
          <a:p>
            <a:r>
              <a:rPr lang="ru-RU" sz="1200" dirty="0" smtClean="0"/>
              <a:t>МБОУ  СОШ № 17 г Димитровграда</a:t>
            </a:r>
          </a:p>
          <a:p>
            <a:r>
              <a:rPr lang="ru-RU" sz="1200" dirty="0" smtClean="0"/>
              <a:t>Полянин Павел</a:t>
            </a:r>
            <a:r>
              <a:rPr lang="en-US" sz="1200" dirty="0" smtClean="0"/>
              <a:t>.</a:t>
            </a:r>
            <a:endParaRPr lang="ru-RU" sz="1200" dirty="0" smtClean="0"/>
          </a:p>
          <a:p>
            <a:r>
              <a:rPr lang="ru-RU" sz="1200" dirty="0" smtClean="0"/>
              <a:t>Руководитель Евстратова Ирина Владимировна</a:t>
            </a:r>
            <a:r>
              <a:rPr lang="en-US" sz="1200" dirty="0" smtClean="0"/>
              <a:t>.</a:t>
            </a:r>
            <a:endParaRPr lang="ru-RU" sz="1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ВАЖНО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Польза простокваши заключается в том, что она легко усваивается человеческим организмом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Еще простокваша богата на витамины, сахар, крахмал и пищевые волокна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7" name="Содержимое 6" descr="ПРОСТОКВ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2729111"/>
            <a:ext cx="4040188" cy="3030141"/>
          </a:xfrm>
        </p:spPr>
      </p:pic>
      <p:pic>
        <p:nvPicPr>
          <p:cNvPr id="8" name="Содержимое 7" descr="ПРОСТО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83931" y="2362200"/>
            <a:ext cx="3763963" cy="3763963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 №1 (день третий)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 посмотрел, что произошло с молоком в холодильнике в первом стакане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На вид оно не изменилось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Тогда я подогрел стакан с молоком из холодильника и попробовал его.</a:t>
            </a:r>
          </a:p>
          <a:p>
            <a:r>
              <a:rPr lang="ru-RU" dirty="0" smtClean="0"/>
              <a:t>Молоко из первого стакана, находившееся в холодильнике, сохранило свой вкус</a:t>
            </a:r>
            <a:r>
              <a:rPr lang="en-US" dirty="0" smtClean="0"/>
              <a:t>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Итог опыта №1</a:t>
            </a:r>
            <a:r>
              <a:rPr lang="en-US" smtClean="0"/>
              <a:t>.</a:t>
            </a: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571612"/>
            <a:ext cx="4040188" cy="1071570"/>
          </a:xfrm>
        </p:spPr>
        <p:txBody>
          <a:bodyPr>
            <a:normAutofit fontScale="47500" lnSpcReduction="20000"/>
          </a:bodyPr>
          <a:lstStyle/>
          <a:p>
            <a:r>
              <a:rPr lang="ru-RU" sz="3400" smtClean="0"/>
              <a:t>В том, что молоко во втором стакане скисло, виноваты крошечные бактерии  брожения</a:t>
            </a:r>
            <a:r>
              <a:rPr lang="en-US" sz="3400" smtClean="0"/>
              <a:t>.</a:t>
            </a:r>
            <a:endParaRPr lang="ru-RU" sz="3400" smtClean="0"/>
          </a:p>
          <a:p>
            <a:r>
              <a:rPr lang="ru-RU" sz="3400" smtClean="0"/>
              <a:t>Эти бактерии летают в воздухе</a:t>
            </a:r>
            <a:r>
              <a:rPr lang="en-US" sz="3400" smtClean="0"/>
              <a:t>.</a:t>
            </a:r>
            <a:endParaRPr lang="ru-RU" sz="340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ru-RU" sz="1600" smtClean="0"/>
              <a:t>Значит, благоприятная среда для работы бактерий брожения, - теплое место, а в холодном месте они размножают</a:t>
            </a:r>
            <a:r>
              <a:rPr lang="en-US" sz="1600" smtClean="0"/>
              <a:t>c</a:t>
            </a:r>
            <a:r>
              <a:rPr lang="ru-RU" sz="1600" smtClean="0"/>
              <a:t>я медленно</a:t>
            </a:r>
            <a:r>
              <a:rPr lang="en-US" sz="1600" smtClean="0"/>
              <a:t>.</a:t>
            </a:r>
            <a:endParaRPr lang="ru-RU" sz="1600" dirty="0"/>
          </a:p>
        </p:txBody>
      </p:sp>
      <p:pic>
        <p:nvPicPr>
          <p:cNvPr id="7" name="Содержимое 6" descr="бактерии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2905824"/>
            <a:ext cx="4040188" cy="2676714"/>
          </a:xfrm>
        </p:spPr>
      </p:pic>
      <p:pic>
        <p:nvPicPr>
          <p:cNvPr id="8" name="Содержимое 7" descr="бак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728516"/>
            <a:ext cx="4041775" cy="3031331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ИНТЕРЕСНО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ПРОИЗВОДСТВО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КЕФИРА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7" name="Содержимое 6" descr="КЕФИР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2786058"/>
            <a:ext cx="4040188" cy="2857520"/>
          </a:xfrm>
        </p:spPr>
      </p:pic>
      <p:pic>
        <p:nvPicPr>
          <p:cNvPr id="8" name="Содержимое 7" descr="КЕФ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786058"/>
            <a:ext cx="4041775" cy="285752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 можно ли заставить молоко скиснуть другим способом?</a:t>
            </a:r>
          </a:p>
          <a:p>
            <a:r>
              <a:rPr lang="ru-RU" dirty="0" smtClean="0"/>
              <a:t>ведь кроме простокваши, есть еще кефир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На молочном заводе, чтобы получить кефир, в молоко добавляют специальные молочнокислые бактерии</a:t>
            </a:r>
            <a:r>
              <a:rPr lang="en-US" dirty="0" smtClean="0"/>
              <a:t>.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 №2 (день первый)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 тоже решил провести свой опыт и получить кефир.</a:t>
            </a:r>
          </a:p>
          <a:p>
            <a:r>
              <a:rPr lang="ru-RU" dirty="0" smtClean="0"/>
              <a:t>Для этого опыта я налил стакан молока и добавил в него молочнокислые бактерии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Я воспользовался готовым заводским кефиром, </a:t>
            </a:r>
          </a:p>
          <a:p>
            <a:r>
              <a:rPr lang="ru-RU" dirty="0" smtClean="0"/>
              <a:t>ведь в нем так много молочнокислых бактерий!</a:t>
            </a:r>
          </a:p>
          <a:p>
            <a:r>
              <a:rPr lang="ru-RU" dirty="0" smtClean="0"/>
              <a:t>И снова поставил стакан с молоком в теплое место</a:t>
            </a:r>
            <a:r>
              <a:rPr lang="en-US" dirty="0" smtClean="0"/>
              <a:t>.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 №2 (день второй)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НА ВТОРЫЕ СУТКИ Я ПОСМОТРЕЛ, ЧТО ПРОИЗОШЛО С МОЛОКОМ В СТАКАНЕ.</a:t>
            </a:r>
          </a:p>
          <a:p>
            <a:endParaRPr lang="ru-RU" dirty="0"/>
          </a:p>
        </p:txBody>
      </p:sp>
      <p:pic>
        <p:nvPicPr>
          <p:cNvPr id="7" name="Содержимое 7" descr="DSCN2208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920" y="2729187"/>
            <a:ext cx="4039985" cy="30299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 №2 (день второй)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А МОЛОКО ПРЕВРАТИЛОСЬ В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КЕФИР</a:t>
            </a:r>
            <a:r>
              <a:rPr lang="en-US" b="1" i="1" dirty="0" smtClean="0"/>
              <a:t>.</a:t>
            </a:r>
            <a:endParaRPr lang="ru-RU" b="1" i="1" dirty="0"/>
          </a:p>
        </p:txBody>
      </p:sp>
      <p:pic>
        <p:nvPicPr>
          <p:cNvPr id="7" name="Содержимое 6" descr="DSCN221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29111"/>
            <a:ext cx="4040188" cy="3030141"/>
          </a:xfrm>
        </p:spPr>
      </p:pic>
      <p:pic>
        <p:nvPicPr>
          <p:cNvPr id="8" name="Содержимое 7" descr="DSCN221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728516"/>
            <a:ext cx="4041775" cy="3031331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Итог опыта №2</a:t>
            </a:r>
            <a:r>
              <a:rPr lang="en-US" sz="2800" dirty="0" smtClean="0"/>
              <a:t>.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МОЛОЧНОКИСЛЫЕ БАКТЕРИИ </a:t>
            </a:r>
          </a:p>
          <a:p>
            <a:r>
              <a:rPr lang="ru-RU" sz="1800" dirty="0" smtClean="0"/>
              <a:t>РАБОТАЮТ БЫСТРЕЕ </a:t>
            </a:r>
          </a:p>
          <a:p>
            <a:r>
              <a:rPr lang="ru-RU" sz="1800" dirty="0" smtClean="0"/>
              <a:t>БАКТЕРИЙ </a:t>
            </a:r>
            <a:r>
              <a:rPr lang="ru-RU" sz="1800" dirty="0" err="1" smtClean="0"/>
              <a:t>БРОЖЕНИ</a:t>
            </a:r>
            <a:r>
              <a:rPr lang="ru-RU" sz="2400" dirty="0" err="1" smtClean="0"/>
              <a:t>я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1800" dirty="0" smtClean="0"/>
              <a:t>МОЛОКО ПОД ИХ ВОЗДЕЙСТВИЕМ СКИСАЕТ БЫСТРЕЕ</a:t>
            </a:r>
            <a:r>
              <a:rPr lang="en-US" sz="1800" dirty="0" smtClean="0"/>
              <a:t>.</a:t>
            </a:r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ВКУС ПРОСТОКВАШИ </a:t>
            </a:r>
            <a:r>
              <a:rPr lang="ru-RU" sz="1800" dirty="0" err="1" smtClean="0"/>
              <a:t>ОТЛИЧАЕТС</a:t>
            </a:r>
            <a:r>
              <a:rPr lang="ru-RU" sz="2400" dirty="0" err="1" smtClean="0"/>
              <a:t>я</a:t>
            </a:r>
            <a:r>
              <a:rPr lang="ru-RU" sz="2400" dirty="0" smtClean="0"/>
              <a:t> </a:t>
            </a:r>
            <a:r>
              <a:rPr lang="ru-RU" sz="1800" dirty="0" smtClean="0"/>
              <a:t>ОТ ВКУСА КЕФИРА</a:t>
            </a:r>
            <a:r>
              <a:rPr lang="en-US" sz="1800" dirty="0" smtClean="0"/>
              <a:t>.</a:t>
            </a:r>
            <a:endParaRPr lang="ru-RU" sz="1800" dirty="0"/>
          </a:p>
        </p:txBody>
      </p:sp>
      <p:pic>
        <p:nvPicPr>
          <p:cNvPr id="5" name="Содержимое 4" descr="МИКРОСКОП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5050" y="1708679"/>
            <a:ext cx="5111750" cy="298185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 №3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 МОЖНО ЛИ ЗАСТАВИТЬ МОЛОКО СКИСНУТЬ В СЧИТАННЫЕ СЕКУНДЫ?</a:t>
            </a:r>
          </a:p>
          <a:p>
            <a:r>
              <a:rPr lang="ru-RU" dirty="0" smtClean="0"/>
              <a:t>Я РЕШИЛ ЭТО ПРОВЕРИТЬ И ПРОВЕЛ СВОЙ ТРЕТИЙ ОПЫТ.</a:t>
            </a:r>
          </a:p>
          <a:p>
            <a:r>
              <a:rPr lang="ru-RU" dirty="0" smtClean="0"/>
              <a:t>Я СНОВА НАЛИЛ СТАКАН МОЛОКА, ВЗЯЛ ЛИМОННУЮ КИСЛОТУ, ЗАТЕМ НАСЫПАЛ НЕМНОГО КИСЛОТЫ В МОЛОКО</a:t>
            </a:r>
            <a:r>
              <a:rPr lang="en-US" dirty="0" smtClean="0"/>
              <a:t>.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Обоснование актуальности исследования</a:t>
            </a:r>
            <a:r>
              <a:rPr lang="en-US" sz="4400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 так люблю молоко!</a:t>
            </a:r>
          </a:p>
          <a:p>
            <a:r>
              <a:rPr lang="ru-RU" dirty="0" smtClean="0"/>
              <a:t>Я люблю пить его просто так.</a:t>
            </a:r>
          </a:p>
          <a:p>
            <a:r>
              <a:rPr lang="ru-RU" dirty="0" smtClean="0"/>
              <a:t>Люблю добавлять молоко в чай.</a:t>
            </a:r>
          </a:p>
          <a:p>
            <a:r>
              <a:rPr lang="ru-RU" dirty="0" smtClean="0"/>
              <a:t>Также я люблю и кисломолочные продукты.</a:t>
            </a:r>
          </a:p>
          <a:p>
            <a:r>
              <a:rPr lang="ru-RU" dirty="0" smtClean="0"/>
              <a:t>Но я не могу понять</a:t>
            </a:r>
            <a:r>
              <a:rPr lang="ru-RU" i="1" dirty="0" smtClean="0"/>
              <a:t>,</a:t>
            </a:r>
            <a:r>
              <a:rPr lang="ru-RU" dirty="0" smtClean="0"/>
              <a:t> почему иногда молоко скисает?</a:t>
            </a:r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 №3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Молоко скисло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На моих глазах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7" name="Содержимое 6" descr="DSCN2180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29111"/>
            <a:ext cx="4040188" cy="3030141"/>
          </a:xfrm>
        </p:spPr>
      </p:pic>
      <p:pic>
        <p:nvPicPr>
          <p:cNvPr id="8" name="Содержимое 7" descr="DSCN218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728516"/>
            <a:ext cx="4041775" cy="3031331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Вывод</a:t>
            </a:r>
            <a:r>
              <a:rPr lang="en-US" sz="2800" dirty="0" smtClean="0"/>
              <a:t>.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Под воздействием бактерий или кислоты молочный сахар превращается в молочную кислоту, и молоко скисает.</a:t>
            </a:r>
          </a:p>
          <a:p>
            <a:r>
              <a:rPr lang="ru-RU" sz="1800" dirty="0" smtClean="0"/>
              <a:t>После скисания молока выделяется творог.</a:t>
            </a:r>
          </a:p>
          <a:p>
            <a:r>
              <a:rPr lang="ru-RU" sz="1800" dirty="0" smtClean="0"/>
              <a:t>Творог – это казеин, молочный белок.</a:t>
            </a:r>
          </a:p>
          <a:p>
            <a:r>
              <a:rPr lang="ru-RU" sz="1800" dirty="0" smtClean="0"/>
              <a:t>Он растворен в молоке, как сахар в воде.</a:t>
            </a:r>
          </a:p>
          <a:p>
            <a:r>
              <a:rPr lang="ru-RU" sz="1800" dirty="0" smtClean="0"/>
              <a:t>Но как только в молоко попадает кислота, казеин выделяется,  забирая с собой жир.</a:t>
            </a:r>
          </a:p>
          <a:p>
            <a:endParaRPr lang="ru-RU" sz="1800" dirty="0" smtClean="0"/>
          </a:p>
          <a:p>
            <a:endParaRPr lang="ru-RU" sz="1800" dirty="0"/>
          </a:p>
        </p:txBody>
      </p:sp>
      <p:pic>
        <p:nvPicPr>
          <p:cNvPr id="5" name="Содержимое 4" descr="творог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5050" y="1507617"/>
            <a:ext cx="5111750" cy="338397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Цель исследовательской работы: выяснить причину скисани</a:t>
            </a:r>
            <a:r>
              <a:rPr lang="ru-RU" sz="4000" dirty="0" smtClean="0"/>
              <a:t>я</a:t>
            </a:r>
            <a:r>
              <a:rPr lang="ru-RU" dirty="0" smtClean="0"/>
              <a:t> молока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Содержимое 3" descr="DSCN21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Задачи </a:t>
            </a:r>
            <a:r>
              <a:rPr lang="ru-RU" err="1" smtClean="0"/>
              <a:t>и</a:t>
            </a:r>
            <a:r>
              <a:rPr lang="ru-RU" smtClean="0"/>
              <a:t>сследовательской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узнать состав и свойства молока;</a:t>
            </a:r>
          </a:p>
          <a:p>
            <a:r>
              <a:rPr lang="ru-RU" dirty="0" smtClean="0"/>
              <a:t>- провести опыты с молоком;</a:t>
            </a:r>
          </a:p>
          <a:p>
            <a:r>
              <a:rPr lang="ru-RU" dirty="0" smtClean="0"/>
              <a:t>- выяснить</a:t>
            </a:r>
            <a:r>
              <a:rPr lang="ru-RU" i="1" dirty="0" smtClean="0"/>
              <a:t>,</a:t>
            </a:r>
            <a:r>
              <a:rPr lang="ru-RU" dirty="0" smtClean="0"/>
              <a:t> что может ускорить и замедлить процесс скисания молока;</a:t>
            </a:r>
          </a:p>
          <a:p>
            <a:r>
              <a:rPr lang="ru-RU" dirty="0" smtClean="0"/>
              <a:t>- определить</a:t>
            </a:r>
            <a:r>
              <a:rPr lang="ru-RU" i="1" dirty="0" smtClean="0"/>
              <a:t>, </a:t>
            </a:r>
            <a:r>
              <a:rPr lang="ru-RU" dirty="0" smtClean="0"/>
              <a:t>что является причиной скисания молока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Важно</a:t>
            </a:r>
            <a:r>
              <a:rPr lang="en-US" sz="4400" dirty="0" smtClean="0"/>
              <a:t>.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Свежее молоко – это вкусный и полезный  продукт, его любят и взрослые и дети</a:t>
            </a:r>
            <a:r>
              <a:rPr lang="en-US" sz="2000" dirty="0" smtClean="0"/>
              <a:t>.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Кроме того</a:t>
            </a:r>
            <a:r>
              <a:rPr lang="en-US" sz="2000" dirty="0" smtClean="0"/>
              <a:t>, </a:t>
            </a:r>
            <a:r>
              <a:rPr lang="ru-RU" sz="2000" dirty="0" smtClean="0"/>
              <a:t>из молока изготавливают:</a:t>
            </a:r>
          </a:p>
          <a:p>
            <a:r>
              <a:rPr lang="ru-RU" sz="2000" dirty="0" smtClean="0"/>
              <a:t>- творог</a:t>
            </a:r>
            <a:r>
              <a:rPr lang="en-US" sz="2000" dirty="0" smtClean="0"/>
              <a:t>,</a:t>
            </a:r>
            <a:endParaRPr lang="ru-RU" sz="2000" dirty="0" smtClean="0"/>
          </a:p>
          <a:p>
            <a:r>
              <a:rPr lang="ru-RU" sz="2000" dirty="0" smtClean="0"/>
              <a:t>- сыр</a:t>
            </a:r>
            <a:r>
              <a:rPr lang="en-US" sz="2000" dirty="0" smtClean="0"/>
              <a:t>,</a:t>
            </a:r>
            <a:endParaRPr lang="ru-RU" sz="2000" dirty="0" smtClean="0"/>
          </a:p>
          <a:p>
            <a:r>
              <a:rPr lang="ru-RU" sz="2000" dirty="0" smtClean="0"/>
              <a:t>- масло</a:t>
            </a:r>
            <a:r>
              <a:rPr lang="en-US" sz="2000" dirty="0" smtClean="0"/>
              <a:t>,</a:t>
            </a:r>
            <a:endParaRPr lang="ru-RU" sz="2000" dirty="0" smtClean="0"/>
          </a:p>
          <a:p>
            <a:r>
              <a:rPr lang="ru-RU" sz="2000" dirty="0" smtClean="0"/>
              <a:t>- сметану</a:t>
            </a:r>
            <a:r>
              <a:rPr lang="en-US" sz="2000" dirty="0" smtClean="0"/>
              <a:t>,</a:t>
            </a:r>
            <a:endParaRPr lang="ru-RU" sz="2000" dirty="0" smtClean="0"/>
          </a:p>
          <a:p>
            <a:r>
              <a:rPr lang="ru-RU" sz="2000" dirty="0" smtClean="0"/>
              <a:t>- кефир</a:t>
            </a:r>
          </a:p>
          <a:p>
            <a:r>
              <a:rPr lang="ru-RU" sz="2000" dirty="0" smtClean="0"/>
              <a:t>- и многие другие вкусные и полезные продукты</a:t>
            </a:r>
            <a:r>
              <a:rPr lang="en-US" sz="2000" dirty="0" smtClean="0"/>
              <a:t>.</a:t>
            </a:r>
            <a:endParaRPr lang="ru-RU" sz="2000" dirty="0" smtClean="0"/>
          </a:p>
          <a:p>
            <a:endParaRPr lang="ru-RU" sz="2000" dirty="0" smtClean="0"/>
          </a:p>
          <a:p>
            <a:pPr>
              <a:buFontTx/>
              <a:buChar char="-"/>
            </a:pPr>
            <a:endParaRPr lang="ru-RU" sz="2000" dirty="0" smtClean="0"/>
          </a:p>
          <a:p>
            <a:pPr>
              <a:buFontTx/>
              <a:buChar char="-"/>
            </a:pPr>
            <a:endParaRPr lang="ru-RU" sz="2000" dirty="0" smtClean="0"/>
          </a:p>
          <a:p>
            <a:endParaRPr lang="ru-RU" sz="2000" dirty="0"/>
          </a:p>
        </p:txBody>
      </p:sp>
      <p:pic>
        <p:nvPicPr>
          <p:cNvPr id="5" name="Содержимое 4" descr="молоко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5050" y="1785355"/>
            <a:ext cx="5111750" cy="2828502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Чтобы узнать, почему скисает молоко, я  провел три опыта: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71604" y="3071810"/>
            <a:ext cx="7086600" cy="1785950"/>
          </a:xfrm>
        </p:spPr>
        <p:txBody>
          <a:bodyPr>
            <a:normAutofit fontScale="92500" lnSpcReduction="10000"/>
          </a:bodyPr>
          <a:lstStyle/>
          <a:p>
            <a:pPr marL="530352" indent="-457200">
              <a:buAutoNum type="arabicParenR"/>
            </a:pPr>
            <a:r>
              <a:rPr lang="ru-RU" sz="2400" dirty="0" smtClean="0"/>
              <a:t>Сравнение: что произойдет со стаканом молока с течением времени в холодильнике и в теплом месте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pPr marL="530352" indent="-457200">
              <a:buAutoNum type="arabicParenR"/>
            </a:pPr>
            <a:r>
              <a:rPr lang="ru-RU" sz="2400" dirty="0" smtClean="0"/>
              <a:t>Получение кефира из молока путем добавления в молоко молочнокислых бактерий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pPr marL="530352" indent="-457200">
              <a:buAutoNum type="arabicParenR"/>
            </a:pPr>
            <a:r>
              <a:rPr lang="ru-RU" sz="2400" dirty="0" smtClean="0"/>
              <a:t>Моментальное скисание молока</a:t>
            </a:r>
            <a:r>
              <a:rPr lang="en-US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 №1 (день первый)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Сравним, что произойдет с молоком, если один стакан оставить в теплом месте, а другой  стакан поставить в холодное место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1. Я налил стакан молока и поставил его в холодильник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2. Затем я налил второй стакан молока и поставил его на подоконник</a:t>
            </a:r>
            <a:r>
              <a:rPr lang="en-US" dirty="0" smtClean="0"/>
              <a:t>.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 №1 (день второй)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1400" dirty="0"/>
              <a:t>Спустя сутки проверил </a:t>
            </a:r>
            <a:r>
              <a:rPr lang="ru-RU" sz="1400" dirty="0" smtClean="0"/>
              <a:t>:</a:t>
            </a:r>
          </a:p>
          <a:p>
            <a:r>
              <a:rPr lang="ru-RU" sz="1400" dirty="0" smtClean="0"/>
              <a:t>В молоке плавает очень много маленьких капелек молочного жира</a:t>
            </a:r>
            <a:r>
              <a:rPr lang="en-US" sz="1400" dirty="0" smtClean="0"/>
              <a:t>.</a:t>
            </a:r>
            <a:endParaRPr lang="ru-RU" sz="1400" dirty="0" smtClean="0"/>
          </a:p>
          <a:p>
            <a:r>
              <a:rPr lang="ru-RU" sz="1400" dirty="0" smtClean="0"/>
              <a:t>Этот жир легче воды и поэтому, со временем, он всплывает наверх – образуется слой сливок</a:t>
            </a:r>
            <a:r>
              <a:rPr lang="en-US" sz="1400" dirty="0" smtClean="0"/>
              <a:t>.</a:t>
            </a:r>
            <a:endParaRPr lang="ru-RU" sz="1400" dirty="0" smtClean="0"/>
          </a:p>
          <a:p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Но молоко во втором </a:t>
            </a:r>
            <a:r>
              <a:rPr lang="ru-RU" dirty="0" smtClean="0"/>
              <a:t>стакане не скисло</a:t>
            </a:r>
            <a:endParaRPr lang="ru-RU" dirty="0"/>
          </a:p>
          <a:p>
            <a:endParaRPr lang="ru-RU" dirty="0"/>
          </a:p>
        </p:txBody>
      </p:sp>
      <p:pic>
        <p:nvPicPr>
          <p:cNvPr id="7" name="Содержимое 6" descr="DSCN211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29111"/>
            <a:ext cx="4040188" cy="3030141"/>
          </a:xfrm>
        </p:spPr>
      </p:pic>
      <p:pic>
        <p:nvPicPr>
          <p:cNvPr id="9" name="Содержимое 6" descr="DSCN211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920" y="2729187"/>
            <a:ext cx="4039985" cy="3029989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 №1 (день третий)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На вторые сутки я проверил</a:t>
            </a:r>
            <a:r>
              <a:rPr lang="ru-RU" i="1" dirty="0" smtClean="0"/>
              <a:t>, </a:t>
            </a:r>
            <a:r>
              <a:rPr lang="ru-RU" dirty="0" smtClean="0"/>
              <a:t>что теперь произошло с молоком во втором стакане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Теперь видно</a:t>
            </a:r>
            <a:r>
              <a:rPr lang="ru-RU" i="1" dirty="0" smtClean="0"/>
              <a:t>,</a:t>
            </a:r>
          </a:p>
          <a:p>
            <a:r>
              <a:rPr lang="ru-RU" dirty="0" smtClean="0"/>
              <a:t>что молоко во втором стакане скисло.</a:t>
            </a:r>
          </a:p>
          <a:p>
            <a:r>
              <a:rPr lang="ru-RU" dirty="0" smtClean="0"/>
              <a:t> Я попробовал что получилось. А получилась отличная</a:t>
            </a:r>
            <a:endParaRPr lang="ru-RU" i="1" dirty="0" smtClean="0"/>
          </a:p>
          <a:p>
            <a:r>
              <a:rPr lang="ru-RU" b="1" i="1" dirty="0" smtClean="0"/>
              <a:t>простокваша</a:t>
            </a:r>
            <a:r>
              <a:rPr lang="en-US" b="1" i="1" dirty="0" smtClean="0"/>
              <a:t>.</a:t>
            </a:r>
            <a:endParaRPr lang="ru-RU" b="1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6" descr="DSCN2125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920" y="2729187"/>
            <a:ext cx="4039985" cy="3029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1247</TotalTime>
  <Words>754</Words>
  <Application>Microsoft Office PowerPoint</Application>
  <PresentationFormat>Экран (4:3)</PresentationFormat>
  <Paragraphs>111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Почему же скисает моё любимое молоко?</vt:lpstr>
      <vt:lpstr>Обоснование актуальности исследования.</vt:lpstr>
      <vt:lpstr>Цель исследовательской работы: выяснить причину скисания молока.</vt:lpstr>
      <vt:lpstr>Задачи исследовательской работы:</vt:lpstr>
      <vt:lpstr>Важно.</vt:lpstr>
      <vt:lpstr>Чтобы узнать, почему скисает молоко, я  провел три опыта:</vt:lpstr>
      <vt:lpstr>Опыт №1 (день первый).</vt:lpstr>
      <vt:lpstr>Опыт №1 (день второй).</vt:lpstr>
      <vt:lpstr>Опыт №1 (день третий).</vt:lpstr>
      <vt:lpstr>ВАЖНО.</vt:lpstr>
      <vt:lpstr>Опыт №1 (день третий).</vt:lpstr>
      <vt:lpstr>Итог опыта №1. </vt:lpstr>
      <vt:lpstr>ИНТЕРЕСНО.</vt:lpstr>
      <vt:lpstr>Презентация PowerPoint</vt:lpstr>
      <vt:lpstr>Опыт №2 (день первый).</vt:lpstr>
      <vt:lpstr>Опыт №2 (день второй).</vt:lpstr>
      <vt:lpstr>Опыт №2 (день второй).</vt:lpstr>
      <vt:lpstr>Итог опыта №2.</vt:lpstr>
      <vt:lpstr>Опыт №3.</vt:lpstr>
      <vt:lpstr>Опыт №3.</vt:lpstr>
      <vt:lpstr>Вывод.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скисает молоко?</dc:title>
  <dc:creator>Тошка</dc:creator>
  <cp:lastModifiedBy>Пользователь</cp:lastModifiedBy>
  <cp:revision>153</cp:revision>
  <dcterms:created xsi:type="dcterms:W3CDTF">2016-12-17T15:35:42Z</dcterms:created>
  <dcterms:modified xsi:type="dcterms:W3CDTF">2018-03-12T05:50:10Z</dcterms:modified>
</cp:coreProperties>
</file>