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CC"/>
    <a:srgbClr val="66FF66"/>
    <a:srgbClr val="CCFF99"/>
    <a:srgbClr val="66FF99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1000">
              <a:srgbClr val="00B0F0"/>
            </a:gs>
            <a:gs pos="100000">
              <a:srgbClr val="66FFCC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204C-9C26-4AA5-A5B1-32A25869C1C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E066-04E2-4509-B1C3-444F3EA6E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44727"/>
            <a:ext cx="7772400" cy="147002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Влияние кино на развитие личности и общества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78674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Автор: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Бобошко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Владимир,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14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лет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обучающийся отдела Реабилитации</a:t>
            </a:r>
          </a:p>
          <a:p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Педагог: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Бобошко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Анна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Евгеньевна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 descr="логотип ЦВЕТ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214290"/>
            <a:ext cx="5357818" cy="178190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66748" y="6357958"/>
            <a:ext cx="7491466" cy="500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Самара, </a:t>
            </a: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2018</a:t>
            </a: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Кино – это искусство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pPr marL="93663" indent="0" algn="just">
              <a:buNone/>
            </a:pP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Кино — это искусство. Сущность искусства заключается в том, что творец познает, а потом передает зрителю частицу реальности.</a:t>
            </a:r>
          </a:p>
        </p:txBody>
      </p:sp>
      <p:pic>
        <p:nvPicPr>
          <p:cNvPr id="1026" name="Picture 2" descr="D:\вова\Бобошко Вова\7252caf8d77efdd642f0f53a192770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17596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Кино – отражение истории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pPr indent="11113" algn="just">
              <a:buNone/>
            </a:pPr>
            <a:r>
              <a:rPr lang="ru-RU" dirty="0">
                <a:solidFill>
                  <a:schemeClr val="tx2"/>
                </a:solidFill>
                <a:latin typeface="Book Antiqua" pitchFamily="18" charset="0"/>
              </a:rPr>
              <a:t>Искусство запечатлевает общий характер культуры. По кинематографу можно рассмотреть историю целых поколений, десятилетий. Через кино можно увидеть, как жили наши бабушки и дедушки, мамы и папы, да и мы сами. Кино показывает как реальную жизнь, так и вымысел.</a:t>
            </a:r>
          </a:p>
          <a:p>
            <a:endParaRPr lang="ru-RU" dirty="0"/>
          </a:p>
        </p:txBody>
      </p:sp>
      <p:pic>
        <p:nvPicPr>
          <p:cNvPr id="2050" name="Picture 2" descr="D:\вова\Бобошко Вова\10172_6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2081626"/>
            <a:ext cx="3652428" cy="258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46158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Кино как способ развития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pPr indent="11113" algn="just">
              <a:buNone/>
            </a:pPr>
            <a:r>
              <a:rPr lang="ru-RU" dirty="0">
                <a:solidFill>
                  <a:schemeClr val="tx2"/>
                </a:solidFill>
                <a:latin typeface="Book Antiqua" pitchFamily="18" charset="0"/>
              </a:rPr>
              <a:t>Отношение людей к кино различно. Для некоторых это хорошее времяпровождение, для других </a:t>
            </a:r>
            <a:r>
              <a:rPr lang="ru-RU" b="1" dirty="0">
                <a:solidFill>
                  <a:schemeClr val="tx2"/>
                </a:solidFill>
                <a:latin typeface="Book Antiqua" pitchFamily="18" charset="0"/>
              </a:rPr>
              <a:t>—</a:t>
            </a:r>
            <a:r>
              <a:rPr lang="ru-RU" dirty="0">
                <a:solidFill>
                  <a:schemeClr val="tx2"/>
                </a:solidFill>
                <a:latin typeface="Book Antiqua" pitchFamily="18" charset="0"/>
              </a:rPr>
              <a:t> способ развития, для третьих </a:t>
            </a: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—</a:t>
            </a:r>
            <a:r>
              <a:rPr lang="ru-RU" dirty="0" smtClean="0">
                <a:solidFill>
                  <a:schemeClr val="tx2"/>
                </a:solidFill>
                <a:latin typeface="Book Antiqua" pitchFamily="18" charset="0"/>
              </a:rPr>
              <a:t>бизнес</a:t>
            </a:r>
            <a:r>
              <a:rPr lang="ru-RU" dirty="0">
                <a:solidFill>
                  <a:schemeClr val="tx2"/>
                </a:solidFill>
                <a:latin typeface="Book Antiqua" pitchFamily="18" charset="0"/>
              </a:rPr>
              <a:t>. Кино может духовно развивать как отдельного человека, так и все общество. Кино может быть нравственное, эстетическое, интеллектуальное, религиозное.</a:t>
            </a:r>
          </a:p>
          <a:p>
            <a:endParaRPr lang="ru-RU" dirty="0">
              <a:solidFill>
                <a:schemeClr val="bg2"/>
              </a:solidFill>
              <a:latin typeface="Book Antiqua" pitchFamily="18" charset="0"/>
            </a:endParaRPr>
          </a:p>
        </p:txBody>
      </p:sp>
      <p:pic>
        <p:nvPicPr>
          <p:cNvPr id="5122" name="Picture 2" descr="D:\вова\Бобошко Вова\1441729515_27b121b0ae770e16bad129082b850bb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962214" cy="264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D:\вова\Бобошко Вова\1280318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08" y="1928802"/>
            <a:ext cx="4524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124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Влияние кино на развитие личности и общества</vt:lpstr>
      <vt:lpstr>Кино – это искусство</vt:lpstr>
      <vt:lpstr>Кино – отражение истории</vt:lpstr>
      <vt:lpstr>Кино как способ развития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кино на развитие общества</dc:title>
  <dc:creator>User</dc:creator>
  <cp:lastModifiedBy>psp-user</cp:lastModifiedBy>
  <cp:revision>14</cp:revision>
  <dcterms:created xsi:type="dcterms:W3CDTF">2016-10-26T12:00:07Z</dcterms:created>
  <dcterms:modified xsi:type="dcterms:W3CDTF">2018-02-21T11:44:39Z</dcterms:modified>
</cp:coreProperties>
</file>