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D45C-F120-4E0C-A03B-F45A0D929C7C}" type="datetimeFigureOut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A5C2-83B0-4F16-BDF8-4986FF3668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История борьбы с пожарами в России от Императорского пожарного общества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Работу выполнил: обучающийся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отдела реабилитации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МБУ ДО «ЦВО «Творчество» г. о. Самара,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Прохоркин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Владислав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Самара,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2018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Начало XX века, город Санкт-Петербург, пожарные на тушении охваченного огнём строящегося дома Залемана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3554" name="Picture 2" descr="http://fire-truck.ru/wp-content/gallery/fotografii-k-bulla/0_94555_1a5b048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00" y="2000240"/>
            <a:ext cx="8640000" cy="4575274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1902 год, Малая Охта, Санкт-Петербургский брандмайор М.А. Кириллов лично руководит тушением пожара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4578" name="Picture 2" descr="http://fire-truck.ru/wp-content/uploads/2012/09/0_8d3cf_87922e67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066" y="1591846"/>
            <a:ext cx="7639868" cy="5051864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1903 год, щит, установленный в зале Санкт-Петербургской городской думы в честь 100-летия столичной пожарной команды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5602" name="Picture 2" descr="http://fire-truck.ru/wp-content/gallery/fotografii-k-bulla/0_9455e_36a6014b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5622"/>
            <a:ext cx="7106082" cy="5098416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1903 год, показ коллекции исторических костюмов чинов столичной пожарной команды различных эпох на праздновании 100-летия пожарной команды Санкт Петербурга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626" name="Picture 2" descr="http://fire-truck.ru/wp-content/gallery/fotografii-k-bulla/0_94560_8f0e865f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139801" cy="5122608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1903 год, брандмейстеры пожарных частей столичной пожарной команды в день празднования 100-летия пожарной команды Санкт-Петербурга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650" name="Picture 2" descr="http://fire-truck.ru/wp-content/gallery/fotografii-k-bulla/0_9455f_e6191c7f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87" y="1786029"/>
            <a:ext cx="8305827" cy="4929119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1907 год, город Санкт-Петербург, столичные пожарные при поддержке военных чинов (последние прибыли для охраны фабричного имущества) ведут борьбу с огнём, охватившим паркетную фабрику «Леров и Арендт»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http://fire-truck.ru/wp-content/gallery/fotografii-k-bulla/0_94562_f2c8d413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16" y="1689610"/>
            <a:ext cx="7867169" cy="5031330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1911 год, город Санкт-Петербург, один из первых спецавтомобилей, поступивших на вооружение столичных пожарных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9698" name="Picture 2" descr="http://fire-truck.ru/wp-content/uploads/2012/09/0_8d3e1_b913716c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942" y="1554438"/>
            <a:ext cx="7354116" cy="5232148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1913 год, столичные пожарные извлекают из воды упавший в реку автомобиль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22" name="Picture 2" descr="http://fire-truck.ru/wp-content/uploads/2012/09/0_8d8c7_33d458cd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1495530"/>
            <a:ext cx="5476860" cy="5120865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6 января 1914 года, столичные пожарные ведут борьбу с огнём, охватившим одно из изданий, стоящих на набережной Фонтанки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1746" name="Picture 2" descr="http://fire-truck.ru/wp-content/uploads/2012/09/0_8d8ba_ebb42a63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66886"/>
            <a:ext cx="7620000" cy="5219700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1916 год, Народная набережная города Петрограда, столичные пожарные извлекают очередной упавший сюда с проезжей части автомобиль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2770" name="Picture 2" descr="http://fire-truck.ru/wp-content/uploads/2012/09/0_95bd9_f54564bf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861" y="1539895"/>
            <a:ext cx="7276279" cy="5175254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Создание Императорского Российского пожарного общества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900634"/>
          </a:xfrm>
        </p:spPr>
        <p:txBody>
          <a:bodyPr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dirty="0">
                <a:latin typeface="Book Antiqua" pitchFamily="18" charset="0"/>
                <a:ea typeface="Batang" pitchFamily="18" charset="-127"/>
                <a:cs typeface="JasmineUPC" pitchFamily="18" charset="-34"/>
              </a:rPr>
              <a:t>14 июня 1892 года </a:t>
            </a:r>
            <a:r>
              <a:rPr lang="ru-RU" dirty="0" smtClean="0">
                <a:latin typeface="Book Antiqua" pitchFamily="18" charset="0"/>
                <a:ea typeface="Batang" pitchFamily="18" charset="-127"/>
                <a:cs typeface="JasmineUPC" pitchFamily="18" charset="-34"/>
              </a:rPr>
              <a:t>–создание </a:t>
            </a:r>
            <a:r>
              <a:rPr lang="ru-RU" dirty="0">
                <a:latin typeface="Book Antiqua" pitchFamily="18" charset="0"/>
                <a:ea typeface="Batang" pitchFamily="18" charset="-127"/>
                <a:cs typeface="JasmineUPC" pitchFamily="18" charset="-34"/>
              </a:rPr>
              <a:t>Российского пожарного общества. С 8 июня 1901 года – это уже Императорское Российское пожарное общество</a:t>
            </a:r>
            <a:r>
              <a:rPr lang="ru-RU" dirty="0" smtClean="0">
                <a:latin typeface="Book Antiqua" pitchFamily="18" charset="0"/>
                <a:ea typeface="Batang" pitchFamily="18" charset="-127"/>
                <a:cs typeface="JasmineUPC" pitchFamily="18" charset="-34"/>
              </a:rPr>
              <a:t>.</a:t>
            </a:r>
          </a:p>
          <a:p>
            <a:pPr marL="0" indent="361950" algn="just">
              <a:buNone/>
            </a:pPr>
            <a:r>
              <a:rPr lang="ru-RU" dirty="0">
                <a:latin typeface="Book Antiqua" pitchFamily="18" charset="0"/>
                <a:ea typeface="Batang" pitchFamily="18" charset="-127"/>
                <a:cs typeface="JasmineUPC" pitchFamily="18" charset="-34"/>
              </a:rPr>
              <a:t>Пожарное общество создавалось по инициативе активных деятелей России и положило начало духовному единению пожарных </a:t>
            </a:r>
            <a:r>
              <a:rPr lang="ru-RU" dirty="0" smtClean="0">
                <a:latin typeface="Book Antiqua" pitchFamily="18" charset="0"/>
                <a:ea typeface="Batang" pitchFamily="18" charset="-127"/>
                <a:cs typeface="JasmineUPC" pitchFamily="18" charset="-34"/>
              </a:rPr>
              <a:t>Российской </a:t>
            </a:r>
            <a:r>
              <a:rPr lang="ru-RU" dirty="0">
                <a:latin typeface="Book Antiqua" pitchFamily="18" charset="0"/>
                <a:ea typeface="Batang" pitchFamily="18" charset="-127"/>
                <a:cs typeface="JasmineUPC" pitchFamily="18" charset="-34"/>
              </a:rPr>
              <a:t>империи.</a:t>
            </a:r>
          </a:p>
        </p:txBody>
      </p:sp>
      <p:pic>
        <p:nvPicPr>
          <p:cNvPr id="1026" name="Picture 2" descr="http://moscow.mchs.ru/upload/site3/_/9999996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867"/>
            <a:ext cx="3478438" cy="52142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 cap="rnd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rou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1905 год, Санкт-Петербург, катастрофа на Египетском мосту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http://www.imageup.ru/img271/2562941/egipetskijj-mos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00" y="1537366"/>
            <a:ext cx="8640000" cy="5177782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5930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ВНИМАНИЕ!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Создание Императорского Российского пожарного общества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857364"/>
            <a:ext cx="4972056" cy="4525963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smtClean="0">
                <a:latin typeface="Book Antiqua" pitchFamily="18" charset="0"/>
              </a:rPr>
              <a:t>В его задачи входило «изыскание, развитие мер предупреждения и пресечения пожарных бедствий».</a:t>
            </a:r>
          </a:p>
          <a:p>
            <a:pPr marL="0" indent="361950">
              <a:buNone/>
            </a:pPr>
            <a:r>
              <a:rPr lang="ru-RU" dirty="0" smtClean="0">
                <a:latin typeface="Book Antiqua" pitchFamily="18" charset="0"/>
              </a:rPr>
              <a:t>Первым председателем Главного Совета ИРПО был избран граф А.Д. Шереметев. </a:t>
            </a:r>
          </a:p>
          <a:p>
            <a:endParaRPr lang="ru-RU" dirty="0"/>
          </a:p>
        </p:txBody>
      </p:sp>
      <p:pic>
        <p:nvPicPr>
          <p:cNvPr id="17410" name="Picture 2" descr="http://i66.tinypic.com/2ep7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500174"/>
            <a:ext cx="3429023" cy="5166260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ИМПЕРАТОРСКОЕ РОССИЙСКОЕ ПОЖАРНОЕ ОБЩЕСТВО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972072"/>
          </a:xfrm>
        </p:spPr>
        <p:txBody>
          <a:bodyPr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dirty="0" smtClean="0">
                <a:latin typeface="Book Antiqua" pitchFamily="18" charset="0"/>
              </a:rPr>
              <a:t>Основными </a:t>
            </a:r>
            <a:r>
              <a:rPr lang="ru-RU" dirty="0">
                <a:latin typeface="Book Antiqua" pitchFamily="18" charset="0"/>
              </a:rPr>
              <a:t>источниками финансирования Совета ИРПО и сети местных добровольных пожарных организаций являлись разовые взносы почетных членов, страховых компаний, денежные лотереи, продажа пожарной техники, трубоочистные работы и </a:t>
            </a:r>
            <a:r>
              <a:rPr lang="ru-RU" dirty="0" smtClean="0">
                <a:latin typeface="Book Antiqua" pitchFamily="18" charset="0"/>
              </a:rPr>
              <a:t>др.</a:t>
            </a:r>
          </a:p>
          <a:p>
            <a:pPr marL="0" indent="361950" algn="just">
              <a:buNone/>
            </a:pPr>
            <a:r>
              <a:rPr lang="ru-RU" dirty="0" smtClean="0">
                <a:latin typeface="Book Antiqua" pitchFamily="18" charset="0"/>
              </a:rPr>
              <a:t>На </a:t>
            </a:r>
            <a:r>
              <a:rPr lang="ru-RU" dirty="0">
                <a:latin typeface="Book Antiqua" pitchFamily="18" charset="0"/>
              </a:rPr>
              <a:t>их содержание государство средств не выделяло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marL="0" indent="361950" algn="just">
              <a:buNone/>
            </a:pPr>
            <a:r>
              <a:rPr lang="ru-RU" dirty="0">
                <a:latin typeface="Book Antiqua" pitchFamily="18" charset="0"/>
              </a:rPr>
              <a:t>В качестве морального поощрения и престижа меценаты награждались медалями, орденами, нагрудными знаками и другими «высочайшими» отличиями.</a:t>
            </a:r>
          </a:p>
        </p:txBody>
      </p:sp>
      <p:pic>
        <p:nvPicPr>
          <p:cNvPr id="16386" name="Picture 2" descr="http://moscow.mchs.ru/upload/site3/_/9999996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704" y="1643050"/>
            <a:ext cx="3255700" cy="4886392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Почётные председатели Императорского Российского пожарного общества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571612"/>
            <a:ext cx="2928958" cy="504351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latin typeface="Book Antiqua" pitchFamily="18" charset="0"/>
              </a:rPr>
              <a:t>Членами Пожарного общества, находящегося под покровительством особ дома Романовых, стремились стать состоятельные люди (именитые купцы, домовладельцы, торговый люд и чиновники). Для которых Советом Общества были установлены солидные членские взносы, вносимые на противопожарные цели. В качестве морального поощрения и престижа меценаты награждались медалями, орденами, нагрудными знаками и другими «высочайшими» отличиями. Люди дорожили и гордились своим членством в пожарном обществе.</a:t>
            </a:r>
          </a:p>
        </p:txBody>
      </p:sp>
      <p:pic>
        <p:nvPicPr>
          <p:cNvPr id="6146" name="Picture 2" descr="http://www.imageup.ru/img271/2561902/velikijj-knyaz-vladimir-aleksandr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571768" cy="3429024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285720" y="5157629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Book Antiqua" pitchFamily="18" charset="0"/>
              </a:rPr>
              <a:t>Великий князь Владимир Александрович Романов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6148" name="Picture 4" descr="http://www.imageup.ru/img271/2561890/velikaya-knyaginya-mariya-pavlov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3369856" cy="4320000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  <p:sp>
        <p:nvSpPr>
          <p:cNvPr id="7" name="TextBox 6"/>
          <p:cNvSpPr txBox="1"/>
          <p:nvPr/>
        </p:nvSpPr>
        <p:spPr>
          <a:xfrm>
            <a:off x="592932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Book Antiqua" pitchFamily="18" charset="0"/>
              </a:rPr>
              <a:t>Великая княгиня Мария Павловна Романова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Золотой знак Императорского Российского пожарного общества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5043510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2700" dirty="0">
                <a:latin typeface="Book Antiqua" pitchFamily="18" charset="0"/>
              </a:rPr>
              <a:t>Утверждённый 8 июня 1901 года </a:t>
            </a:r>
            <a:r>
              <a:rPr lang="ru-RU" sz="2700" dirty="0" smtClean="0">
                <a:latin typeface="Book Antiqua" pitchFamily="18" charset="0"/>
              </a:rPr>
              <a:t>золотой   отличительный знак </a:t>
            </a:r>
            <a:r>
              <a:rPr lang="ru-RU" sz="2700" dirty="0">
                <a:latin typeface="Book Antiqua" pitchFamily="18" charset="0"/>
              </a:rPr>
              <a:t>Императорского Российского пожарного </a:t>
            </a:r>
            <a:r>
              <a:rPr lang="ru-RU" sz="2700" dirty="0" smtClean="0">
                <a:latin typeface="Book Antiqua" pitchFamily="18" charset="0"/>
              </a:rPr>
              <a:t>общества.</a:t>
            </a:r>
            <a:endParaRPr lang="ru-RU" sz="2700" dirty="0">
              <a:latin typeface="Book Antiqua" pitchFamily="18" charset="0"/>
            </a:endParaRPr>
          </a:p>
          <a:p>
            <a:pPr marL="0" indent="361950" algn="just">
              <a:buNone/>
            </a:pPr>
            <a:r>
              <a:rPr lang="ru-RU" sz="2700" dirty="0">
                <a:latin typeface="Book Antiqua" pitchFamily="18" charset="0"/>
              </a:rPr>
              <a:t>Золотой знак вручался почётным членам Императорского Российского пожарного </a:t>
            </a:r>
            <a:r>
              <a:rPr lang="ru-RU" sz="2700" dirty="0" smtClean="0">
                <a:latin typeface="Book Antiqua" pitchFamily="18" charset="0"/>
              </a:rPr>
              <a:t>общества.</a:t>
            </a:r>
            <a:endParaRPr lang="ru-RU" sz="2700" dirty="0">
              <a:latin typeface="Book Antiqua" pitchFamily="18" charset="0"/>
            </a:endParaRPr>
          </a:p>
        </p:txBody>
      </p:sp>
      <p:pic>
        <p:nvPicPr>
          <p:cNvPr id="18434" name="Picture 2" descr="http://www.imageup.ru/img271/2561869/zolotojj-otlichitelnyjj-znak-ir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27751"/>
            <a:ext cx="3281388" cy="4873083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Золотой знак Императорского Российского пожарного общества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43050"/>
            <a:ext cx="5543560" cy="4525963"/>
          </a:xfrm>
        </p:spPr>
        <p:txBody>
          <a:bodyPr>
            <a:normAutofit fontScale="85000" lnSpcReduction="20000"/>
          </a:bodyPr>
          <a:lstStyle/>
          <a:p>
            <a:pPr marL="0" indent="361950" algn="just">
              <a:buNone/>
            </a:pPr>
            <a:r>
              <a:rPr lang="ru-RU" dirty="0" smtClean="0">
                <a:latin typeface="Book Antiqua" pitchFamily="18" charset="0"/>
              </a:rPr>
              <a:t>Утверждённый </a:t>
            </a:r>
            <a:r>
              <a:rPr lang="ru-RU" dirty="0">
                <a:latin typeface="Book Antiqua" pitchFamily="18" charset="0"/>
              </a:rPr>
              <a:t>8 июня 1901 года знак Императорского Российского пожарного общества с вензелем «В.А</a:t>
            </a:r>
            <a:r>
              <a:rPr lang="ru-RU" dirty="0" smtClean="0">
                <a:latin typeface="Book Antiqua" pitchFamily="18" charset="0"/>
              </a:rPr>
              <a:t>.» – </a:t>
            </a:r>
            <a:r>
              <a:rPr lang="ru-RU" dirty="0">
                <a:latin typeface="Book Antiqua" pitchFamily="18" charset="0"/>
              </a:rPr>
              <a:t>Великого князя Владимира Александровича как шефа пожарных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marL="0" indent="361950" algn="just">
              <a:buNone/>
            </a:pPr>
            <a:r>
              <a:rPr lang="ru-RU" dirty="0" smtClean="0">
                <a:latin typeface="Book Antiqua" pitchFamily="18" charset="0"/>
              </a:rPr>
              <a:t>Награда ИРПО за отвагу на пожаре или беспорочную службу в городских вольных пожарных командах и дружинах. </a:t>
            </a:r>
          </a:p>
          <a:p>
            <a:pPr marL="0" indent="361950" algn="just">
              <a:buNone/>
            </a:pPr>
            <a:endParaRPr lang="ru-RU" dirty="0"/>
          </a:p>
        </p:txBody>
      </p:sp>
      <p:pic>
        <p:nvPicPr>
          <p:cNvPr id="19458" name="Picture 2" descr="http://www.imageup.ru/img271/2561870/znak-irpo-s-venzelem-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3599"/>
            <a:ext cx="2643206" cy="3745203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Карл Карлович Булла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785926"/>
            <a:ext cx="4614866" cy="4340237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ru-RU" sz="3600" dirty="0" smtClean="0">
                <a:latin typeface="Book Antiqua" pitchFamily="18" charset="0"/>
              </a:rPr>
              <a:t>Официальный фотограф Императорского Российского пожарного общества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1026" name="Picture 2" descr="http://fire-truck.ru/wp-content/uploads/2012/09/bu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1563721"/>
            <a:ext cx="2786083" cy="4794237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764733_1222970717_13.jpg"/>
          <p:cNvPicPr>
            <a:picLocks noChangeAspect="1"/>
          </p:cNvPicPr>
          <p:nvPr/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26 июня 1900 года, Марсово поле, духовой оркестр Санкт-Петербургской пожарной команды на смотре пожарных частей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2530" name="Picture 2" descr="http://fire-truck.ru/wp-content/gallery/fotografii-k-bulla/0_94558_af326e84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00" y="2000240"/>
            <a:ext cx="8640000" cy="4565942"/>
          </a:xfrm>
          <a:prstGeom prst="rect">
            <a:avLst/>
          </a:prstGeom>
          <a:noFill/>
          <a:ln w="76200" cmpd="thinThick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544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История борьбы с пожарами в России от Императорского пожарного общества</vt:lpstr>
      <vt:lpstr>Создание Императорского Российского пожарного общества</vt:lpstr>
      <vt:lpstr>Создание Императорского Российского пожарного общества</vt:lpstr>
      <vt:lpstr>ИМПЕРАТОРСКОЕ РОССИЙСКОЕ ПОЖАРНОЕ ОБЩЕСТВО</vt:lpstr>
      <vt:lpstr>Почётные председатели Императорского Российского пожарного общества</vt:lpstr>
      <vt:lpstr>Золотой знак Императорского Российского пожарного общества</vt:lpstr>
      <vt:lpstr>Золотой знак Императорского Российского пожарного общества</vt:lpstr>
      <vt:lpstr>Карл Карлович Булла</vt:lpstr>
      <vt:lpstr>26 июня 1900 года, Марсово поле, духовой оркестр Санкт-Петербургской пожарной команды на смотре пожарных частей</vt:lpstr>
      <vt:lpstr>Начало XX века, город Санкт-Петербург, пожарные на тушении охваченного огнём строящегося дома Залемана</vt:lpstr>
      <vt:lpstr>1902 год, Малая Охта, Санкт-Петербургский брандмайор М.А. Кириллов лично руководит тушением пожара</vt:lpstr>
      <vt:lpstr>1903 год, щит, установленный в зале Санкт-Петербургской городской думы в честь 100-летия столичной пожарной команды</vt:lpstr>
      <vt:lpstr>1903 год, показ коллекции исторических костюмов чинов столичной пожарной команды различных эпох на праздновании 100-летия пожарной команды Санкт Петербурга</vt:lpstr>
      <vt:lpstr>1903 год, брандмейстеры пожарных частей столичной пожарной команды в день празднования 100-летия пожарной команды Санкт-Петербурга</vt:lpstr>
      <vt:lpstr>1907 год, город Санкт-Петербург, столичные пожарные при поддержке военных чинов (последние прибыли для охраны фабричного имущества) ведут борьбу с огнём, охватившим паркетную фабрику «Леров и Арендт»</vt:lpstr>
      <vt:lpstr>1911 год, город Санкт-Петербург, один из первых спецавтомобилей, поступивших на вооружение столичных пожарных</vt:lpstr>
      <vt:lpstr>1913 год, столичные пожарные извлекают из воды упавший в реку автомобиль</vt:lpstr>
      <vt:lpstr>6 января 1914 года, столичные пожарные ведут борьбу с огнём, охватившим одно из изданий, стоящих на набережной Фонтанки</vt:lpstr>
      <vt:lpstr>1916 год, Народная набережная города Петрограда, столичные пожарные извлекают очередной упавший сюда с проезжей части автомобиль</vt:lpstr>
      <vt:lpstr>1905 год, Санкт-Петербург, катастрофа на Египетском мосту 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psp-user</cp:lastModifiedBy>
  <cp:revision>37</cp:revision>
  <dcterms:created xsi:type="dcterms:W3CDTF">2017-02-07T08:22:08Z</dcterms:created>
  <dcterms:modified xsi:type="dcterms:W3CDTF">2018-02-21T10:22:28Z</dcterms:modified>
</cp:coreProperties>
</file>