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3EA8-A650-4FA5-A55E-4243B42D163D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F6E9A-8B00-4309-B218-FCD04E19A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dos de colores para laptops y netbooks de niñas y niño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pic>
        <p:nvPicPr>
          <p:cNvPr id="6" name="Рисунок 5" descr="029AgniyaBar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9804" y="1428737"/>
            <a:ext cx="2858079" cy="3714776"/>
          </a:xfrm>
          <a:prstGeom prst="rect">
            <a:avLst/>
          </a:prstGeom>
          <a:ln w="57150">
            <a:solidFill>
              <a:srgbClr val="FF33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15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9" y="3937758"/>
            <a:ext cx="2071702" cy="1662541"/>
          </a:xfrm>
          <a:prstGeom prst="rect">
            <a:avLst/>
          </a:prstGeom>
        </p:spPr>
      </p:pic>
      <p:pic>
        <p:nvPicPr>
          <p:cNvPr id="17" name="Рисунок 16" descr="0_799ec_c74cbf7a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000504"/>
            <a:ext cx="2597511" cy="2857496"/>
          </a:xfrm>
          <a:prstGeom prst="rect">
            <a:avLst/>
          </a:prstGeom>
        </p:spPr>
      </p:pic>
      <p:pic>
        <p:nvPicPr>
          <p:cNvPr id="18" name="Рисунок 17" descr="0_1484a5_957100b8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71414"/>
            <a:ext cx="2725775" cy="3071834"/>
          </a:xfrm>
          <a:prstGeom prst="rect">
            <a:avLst/>
          </a:prstGeom>
        </p:spPr>
      </p:pic>
      <p:pic>
        <p:nvPicPr>
          <p:cNvPr id="19" name="Рисунок 18" descr="21387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285729"/>
            <a:ext cx="3036915" cy="3000396"/>
          </a:xfrm>
          <a:prstGeom prst="rect">
            <a:avLst/>
          </a:prstGeom>
        </p:spPr>
      </p:pic>
      <p:pic>
        <p:nvPicPr>
          <p:cNvPr id="20" name="Рисунок 19" descr="0_6ddf7_b2fe3f81_orig.jp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25725" y="2928934"/>
            <a:ext cx="876774" cy="928694"/>
          </a:xfrm>
          <a:prstGeom prst="rect">
            <a:avLst/>
          </a:prstGeom>
        </p:spPr>
      </p:pic>
      <p:pic>
        <p:nvPicPr>
          <p:cNvPr id="21" name="Рисунок 20" descr="0_799ef_6c457cfc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000504"/>
            <a:ext cx="2517308" cy="2857496"/>
          </a:xfrm>
          <a:prstGeom prst="rect">
            <a:avLst/>
          </a:prstGeom>
        </p:spPr>
      </p:pic>
      <p:pic>
        <p:nvPicPr>
          <p:cNvPr id="22" name="Рисунок 21" descr="0_115cb6_5b845207_ori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-642942"/>
            <a:ext cx="705221" cy="642942"/>
          </a:xfrm>
          <a:prstGeom prst="rect">
            <a:avLst/>
          </a:prstGeom>
        </p:spPr>
      </p:pic>
      <p:pic>
        <p:nvPicPr>
          <p:cNvPr id="23" name="Рисунок 22" descr="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7620" y="5572140"/>
            <a:ext cx="1285884" cy="1214422"/>
          </a:xfrm>
          <a:prstGeom prst="rect">
            <a:avLst/>
          </a:prstGeom>
        </p:spPr>
      </p:pic>
      <p:pic>
        <p:nvPicPr>
          <p:cNvPr id="24" name="Рисунок 23" descr="233082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43306" y="0"/>
            <a:ext cx="1062028" cy="1268998"/>
          </a:xfrm>
          <a:prstGeom prst="rect">
            <a:avLst/>
          </a:prstGeom>
        </p:spPr>
      </p:pic>
      <p:pic>
        <p:nvPicPr>
          <p:cNvPr id="25" name="Рисунок 24" descr="0_a3eb5_7c671e7a_ori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6143636" y="-785842"/>
            <a:ext cx="901457" cy="941679"/>
          </a:xfrm>
          <a:prstGeom prst="rect">
            <a:avLst/>
          </a:prstGeom>
        </p:spPr>
      </p:pic>
      <p:pic>
        <p:nvPicPr>
          <p:cNvPr id="27" name="Рисунок 26" descr="clipart-flowers-and-butterflies-border-Yellow_and_Green_Transparent_Butterfly_Clipar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414025">
            <a:off x="-902214" y="3310412"/>
            <a:ext cx="1112626" cy="1029540"/>
          </a:xfrm>
          <a:prstGeom prst="rect">
            <a:avLst/>
          </a:prstGeom>
        </p:spPr>
      </p:pic>
      <p:pic>
        <p:nvPicPr>
          <p:cNvPr id="28" name="Рисунок 27" descr="Vector - Butterfly 10 by DragonArt.pn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09200">
            <a:off x="4928904" y="6643423"/>
            <a:ext cx="774928" cy="774928"/>
          </a:xfrm>
          <a:prstGeom prst="rect">
            <a:avLst/>
          </a:prstGeom>
        </p:spPr>
      </p:pic>
      <p:pic>
        <p:nvPicPr>
          <p:cNvPr id="29" name="Рисунок 28" descr="Vector - Butterfly 09 by DragonArt.pn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03774" flipH="1">
            <a:off x="3159914" y="6731822"/>
            <a:ext cx="786831" cy="78683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580112" y="5780782"/>
            <a:ext cx="221413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 выполнила: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Ксения </a:t>
            </a:r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Баканач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Отдел Реабилитации 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ЦВО «Творчество»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5541E-6 C -0.00851 -0.02313 -0.01684 -0.04579 -0.02726 -0.0488 C -0.03767 -0.05204 -0.06041 -0.00578 -0.06232 -0.0192 C -0.06423 -0.03238 -0.05156 -0.08095 -0.03889 -0.12928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6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017E-6 C 0.0026 -0.0259 0.00538 -0.05157 0.01424 -0.05365 C 0.02309 -0.05573 0.04583 -0.00532 0.0533 -0.01203 C 0.06076 -0.01873 0.05052 -0.08256 0.05851 -0.09343 C 0.06649 -0.1043 0.1066 -0.06938 0.10122 -0.0777 C 0.09583 -0.08603 0.06094 -0.11494 0.02604 -0.14362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3247E-6 C -0.01875 -0.00486 -0.03733 -0.00948 -0.04687 -0.00717 C -0.0566 -0.00486 -0.04931 0.01202 -0.05764 0.01457 C -0.06615 0.01688 -0.08924 0.00347 -0.09774 0.0074 C -0.10625 0.01133 -0.09757 0.03792 -0.10972 0.03769 C -0.12187 0.03723 -0.15608 0.00231 -0.17118 0.00485 C -0.18646 0.00763 -0.19618 0.04556 -0.20069 0.05342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1041 C 0.00747 0.03469 0.00556 0.05874 -0.00486 0.06545 C -0.01528 0.07262 -0.0467 0.0414 -0.05295 0.05365 C -0.0592 0.06545 -0.03177 0.1302 -0.04253 0.13922 C -0.0533 0.14824 -0.10486 0.10546 -0.11788 0.10846 C -0.1309 0.11101 -0.11371 0.14778 -0.12049 0.15772 C -0.12726 0.16767 -0.15191 0.16512 -0.15816 0.16674 " pathEditMode="relative" rAng="0" ptsTypes="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7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2174 C 0.0283 0.02475 0.05677 0.02729 0.05972 0.04001 C 0.06268 0.0525 0.0099 0.09459 0.01771 0.09829 C 0.02535 0.10176 0.09913 0.05227 0.10573 0.06221 C 0.11233 0.07239 0.05035 0.14963 0.05712 0.15912 C 0.06406 0.16837 0.10521 0.14339 0.14653 0.11864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7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9806E-6 C 0.01684 -0.05504 0.03368 -0.11008 0.0493 -0.1124 C 0.06493 -0.11471 0.07934 -0.00833 0.09358 -0.01388 C 0.10781 -0.01943 0.11944 -0.14639 0.13507 -0.14524 C 0.15069 -0.14408 0.16875 -0.07563 0.18698 -0.00694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</dc:creator>
  <cp:lastModifiedBy>psp-user</cp:lastModifiedBy>
  <cp:revision>7</cp:revision>
  <dcterms:created xsi:type="dcterms:W3CDTF">2016-03-17T13:55:26Z</dcterms:created>
  <dcterms:modified xsi:type="dcterms:W3CDTF">2018-02-21T10:07:59Z</dcterms:modified>
</cp:coreProperties>
</file>