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4" r:id="rId7"/>
    <p:sldId id="265" r:id="rId8"/>
    <p:sldId id="259" r:id="rId9"/>
    <p:sldId id="260" r:id="rId10"/>
    <p:sldId id="25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64" d="100"/>
          <a:sy n="64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0BE-0053-44C8-9EA3-FC55808B6E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C15-30E7-4709-9EC2-F357B5FBD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0BE-0053-44C8-9EA3-FC55808B6E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C15-30E7-4709-9EC2-F357B5FBD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0BE-0053-44C8-9EA3-FC55808B6E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C15-30E7-4709-9EC2-F357B5FBD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0BE-0053-44C8-9EA3-FC55808B6E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C15-30E7-4709-9EC2-F357B5FBD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0BE-0053-44C8-9EA3-FC55808B6E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C15-30E7-4709-9EC2-F357B5FBD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0BE-0053-44C8-9EA3-FC55808B6E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C15-30E7-4709-9EC2-F357B5FBD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0BE-0053-44C8-9EA3-FC55808B6E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C15-30E7-4709-9EC2-F357B5FBD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0BE-0053-44C8-9EA3-FC55808B6E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C15-30E7-4709-9EC2-F357B5FBD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0BE-0053-44C8-9EA3-FC55808B6E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C15-30E7-4709-9EC2-F357B5FBD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0BE-0053-44C8-9EA3-FC55808B6E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C15-30E7-4709-9EC2-F357B5FBD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0BE-0053-44C8-9EA3-FC55808B6E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5C15-30E7-4709-9EC2-F357B5FBD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990BE-0053-44C8-9EA3-FC55808B6E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5C15-30E7-4709-9EC2-F357B5FBD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Настюша\хаска\pilaushee-serdts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Огонь – друг, огонь - враг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Автор: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Бобошко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Владимир,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обучающийся отдела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Реабилитации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ЦВО «Творчество»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Настюша\хаска\pilaushee-serdts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Значение в косметологии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Огонь также используется в парикмахерском искусстве. Он укрепляет волосы, избавляет их от ломкости, секущихся кончиков.</a:t>
            </a:r>
          </a:p>
        </p:txBody>
      </p:sp>
      <p:pic>
        <p:nvPicPr>
          <p:cNvPr id="2050" name="Picture 2" descr="C:\Настюша\хаска\s8477876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131" y="2100329"/>
            <a:ext cx="3624805" cy="2552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User\Documents\prev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869160"/>
            <a:ext cx="1656184" cy="1656185"/>
          </a:xfrm>
          <a:prstGeom prst="teardrop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Настюша\хаска\pilaushee-serdts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1267" name="Picture 3" descr="C:\Настюша\хаска\0024-024-Spasibo-za-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120" y="1403394"/>
            <a:ext cx="6733256" cy="504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Настюша\хаска\pilaushee-serdts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Настюша\хаска\pilaushee-serdts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Настюша\хаска\pilaushee-serdts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248472" cy="4997152"/>
          </a:xfr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7313" indent="4763" algn="just">
              <a:buNone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Из-за важного значения огня различные способы его добывания изобрели ещё первобытные люди, использовавшие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его</a:t>
            </a:r>
          </a:p>
          <a:p>
            <a:pPr algn="just"/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для освещения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,</a:t>
            </a: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согревания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,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  <a:ea typeface="Cambria Math" pitchFamily="18" charset="0"/>
            </a:endParaRP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приготовления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пищи,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  <a:ea typeface="Cambria Math" pitchFamily="18" charset="0"/>
            </a:endParaRP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защиты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от диких животных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, </a:t>
            </a: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подачи условных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сигналов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.</a:t>
            </a:r>
          </a:p>
        </p:txBody>
      </p:sp>
      <p:pic>
        <p:nvPicPr>
          <p:cNvPr id="1026" name="Picture 2" descr="C:\Настюша\хаска\nastol.com.ua-17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340" y="1614398"/>
            <a:ext cx="3763619" cy="2822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21489" y="122863"/>
            <a:ext cx="4901022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Значение в быту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42" name="Picture 2" descr="C:\Users\User\Documents\gif-haardvuur (1) (1)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75538" y="4653136"/>
            <a:ext cx="1736422" cy="1823243"/>
          </a:xfrm>
          <a:prstGeom prst="teardrop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Настюша\хаска\pilaushee-serdts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Живой огонь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997152"/>
          </a:xfr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В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России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 «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живым» называли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огонь, произведённый путем трения двух кусков дерева.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 Галиции такой огонь называли «божьим».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Древнейший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способ добывания огня, получив религиозное значение, до сих пор удержался в народных обрядах.</a:t>
            </a:r>
          </a:p>
        </p:txBody>
      </p:sp>
      <p:pic>
        <p:nvPicPr>
          <p:cNvPr id="7170" name="Picture 2" descr="C:\Настюша\хаска\grafusionru8-4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1556792"/>
            <a:ext cx="348192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" descr="C:\Users\User\Documents\561b38de8ec5b.jpg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67744" y="4797152"/>
            <a:ext cx="1746523" cy="1800200"/>
          </a:xfrm>
          <a:prstGeom prst="teardrop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Настюша\хаска\pilaushee-serdts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 христианстве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В христианстве огонь ассоциируется как правило с адом и Сатаной, но есть и благодатный огонь, праведный огонь, ассоциируемый с Богом.</a:t>
            </a:r>
          </a:p>
        </p:txBody>
      </p:sp>
      <p:pic>
        <p:nvPicPr>
          <p:cNvPr id="6146" name="Picture 2" descr="C:\Настюша\хаска\blagog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3882008" cy="2911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User\Documents\tumblr_static_lrflame0002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124744"/>
            <a:ext cx="1862336" cy="186233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Настюша\хаска\pilaushee-serdts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Огонь в религиозных представлениях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Огню уделяется большое внимание в ряде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мифологий.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В греческой и римской мифологии с огнём отождествлялось несколько божеств (Гефест, Прометей, Веста,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Гестия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 и другие), в древнеиндийской мифологии олицетворением огня был Агни, в кельтской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мифологии богиня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огня называлась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Бригид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ea typeface="Cambria Math" pitchFamily="18" charset="0"/>
              </a:rPr>
              <a:t>.</a:t>
            </a:r>
          </a:p>
        </p:txBody>
      </p:sp>
      <p:pic>
        <p:nvPicPr>
          <p:cNvPr id="5122" name="Picture 2" descr="C:\Настюша\хаска\PWYSLE4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2240086" cy="3373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User\Documents\Bowl_of_fir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120"/>
            <a:ext cx="1080120" cy="1661724"/>
          </a:xfrm>
          <a:prstGeom prst="rect">
            <a:avLst/>
          </a:prstGeom>
          <a:noFill/>
        </p:spPr>
      </p:pic>
      <p:sp>
        <p:nvSpPr>
          <p:cNvPr id="6148" name="AutoShape 4" descr="D:\%D0%B2%D0%BE%D0%B2%D0%B0\1310049617_1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D:\%D0%B2%D0%BE%D0%B2%D0%B0\1310049617_1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Настюша\хаска\pilaushee-serdts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Значение в мифологии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7811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В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древнегреческой мифологии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Зевс в наказание людям за похищение для них Прометеем огня у богов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создал первую женщину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- Пандору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.</a:t>
            </a:r>
          </a:p>
        </p:txBody>
      </p:sp>
      <p:pic>
        <p:nvPicPr>
          <p:cNvPr id="8194" name="Picture 2" descr="C:\Настюша\хаска\8be524f22de621c7e04d27f2998cdb8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7"/>
            <a:ext cx="2538803" cy="4291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Настюша\хаска\pilaushee-serdts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Огонь в культуре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2075" indent="0" algn="just">
              <a:buNone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 древнейших времён существуют различные приёмы с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огнём:</a:t>
            </a: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огненный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выдох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</a:t>
            </a: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жонглирование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горящими предметами,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тушение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пальцами или хлыстом огня,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использование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огненных пои и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роуп-дартов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Рисунок 6" descr="fire_breathing_wallpaper-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228614"/>
            <a:ext cx="2879960" cy="179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kF7VZ8Tfj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12976"/>
            <a:ext cx="2879960" cy="128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Mistika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612990"/>
            <a:ext cx="2879960" cy="1912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Настюша\хаска\pilaushee-serdts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Огонь в военном деле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В военном деле под «огнём» понимается стрельба из огнестрельного оружия (пулями или другими снарядами). Такой смысл слово обрело по причине того, что первые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образцы огнестрельного оружия были фитильными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. </a:t>
            </a:r>
          </a:p>
        </p:txBody>
      </p:sp>
      <p:pic>
        <p:nvPicPr>
          <p:cNvPr id="3074" name="Picture 2" descr="C:\Настюша\хаска\fitilnyj-pistolet-iz-indii_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28" y="1515345"/>
            <a:ext cx="3600000" cy="1769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http://weapon.at.ua/images/statyi/automat-1/Kak_sozdau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253" y="3676152"/>
            <a:ext cx="3600000" cy="2417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Настюша\хаска\pilaushee-serdts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Стрельба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 в космосе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Стрельба в космосе, несмотря на отсутствие воздуха, возможна, потому что необходимый для горения кислород содержится в порохе. Однако без кардинальной переделки стрельбу в космосе вряд ли можно будет назвать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удобной.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170" name="AutoShape 2" descr="C:\Users\User\Documents\%D0%B1%D0%B5%D0%B7-%D0%BA%D0%BE%D0%BC%D0%BC%D0%B5%D0%BD%D1%82%D0%B0%D1%80%D0%B8%D0%B5%D0%B2-%D0%BF%D0%B5%D1%81%D0%BE%D1%87%D0%BD%D0%B8%D1%86%D0%B0-29174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C:\Users\User\Documents\%D0%B1%D0%B5%D0%B7-%D0%BA%D0%BE%D0%BC%D0%BC%D0%B5%D0%BD%D1%82%D0%B0%D1%80%D0%B8%D0%B5%D0%B2-%D0%BF%D0%B5%D1%81%D0%BE%D1%87%D0%BD%D0%B8%D1%86%D0%B0-29174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C:\Users\User\Documents\%D0%B1%D0%B5%D0%B7-%D0%BA%D0%BE%D0%BC%D0%BC%D0%B5%D0%BD%D1%82%D0%B0%D1%80%D0%B8%D0%B5%D0%B2-%D0%BF%D0%B5%D1%81%D0%BE%D1%87%D0%BD%D0%B8%D1%86%D0%B0-29174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C:\Users\User\Documents\%D0%B1%D0%B5%D0%B7-%D0%BA%D0%BE%D0%BC%D0%BC%D0%B5%D0%BD%D1%82%D0%B0%D1%80%D0%B8%D0%B5%D0%B2-%D0%BF%D0%B5%D1%81%D0%BE%D1%87%D0%BD%D0%B8%D1%86%D0%B0-29174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C:\Users\User\Documents\%D0%B1%D0%B5%D0%B7-%D0%BA%D0%BE%D0%BC%D0%BC%D0%B5%D0%BD%D1%82%D0%B0%D1%80%D0%B8%D0%B5%D0%B2-%D0%BF%D0%B5%D1%81%D0%BE%D1%87%D0%BD%D0%B8%D1%86%D0%B0-29174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12" descr="C:\Users\User\Documents\%D0%B1%D0%B5%D0%B7-%D0%BA%D0%BE%D0%BC%D0%BC%D0%B5%D0%BD%D1%82%D0%B0%D1%80%D0%B8%D0%B5%D0%B2-%D0%BF%D0%B5%D1%81%D0%BE%D1%87%D0%BD%D0%B8%D1%86%D0%B0-29174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2" name="AutoShape 14" descr="C:\Users\User\Documents\%D0%B1%D0%B5%D0%B7-%D0%BA%D0%BE%D0%BC%D0%BC%D0%B5%D0%BD%D1%82%D0%B0%D1%80%D0%B8%D0%B5%D0%B2-%D0%BF%D0%B5%D1%81%D0%BE%D1%87%D0%BD%D0%B8%D1%86%D0%B0-29174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4" name="AutoShape 16" descr="C:\Users\User\Documents\%D0%B1%D0%B5%D0%B7-%D0%BA%D0%BE%D0%BC%D0%BC%D0%B5%D0%BD%D1%82%D0%B0%D1%80%D0%B8%D0%B5%D0%B2-%D0%BF%D0%B5%D1%81%D0%BE%D1%87%D0%BD%D0%B8%D1%86%D0%B0-29174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6" name="AutoShape 18" descr="C:\Users\User\Documents\%D0%B1%D0%B5%D0%B7-%D0%BA%D0%BE%D0%BC%D0%BC%D0%B5%D0%BD%D1%82%D0%B0%D1%80%D0%B8%D0%B5%D0%B2-%D0%BF%D0%B5%D1%81%D0%BE%D1%87%D0%BD%D0%B8%D1%86%D0%B0-29174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8" name="AutoShape 20" descr="C:\Users\User\Documents\%D0%B1%D0%B5%D0%B7-%D0%BA%D0%BE%D0%BC%D0%BC%D0%B5%D0%BD%D1%82%D0%B0%D1%80%D0%B8%D0%B5%D0%B2-%D0%BF%D0%B5%D1%81%D0%BE%D1%87%D0%BD%D0%B8%D1%86%D0%B0-29174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0" name="AutoShape 22" descr="C:\Users\User\Documents\%D0%B1%D0%B5%D0%B7-%D0%BA%D0%BE%D0%BC%D0%BC%D0%B5%D0%BD%D1%82%D0%B0%D1%80%D0%B8%D0%B5%D0%B2-%D0%BF%D0%B5%D1%81%D0%BE%D1%87%D0%BD%D0%B8%D1%86%D0%B0-29174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E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920" y="1412776"/>
            <a:ext cx="32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92" name="Picture 24" descr="http://www.chitalnya.ru/upload/774/%E3%E5%F0%EE%E8%20%EA%EE%F1%EC%EE%F1%E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89040"/>
            <a:ext cx="3240000" cy="2492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187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Огонь – друг, огонь - враг</vt:lpstr>
      <vt:lpstr>Значение в быту </vt:lpstr>
      <vt:lpstr>Живой огонь </vt:lpstr>
      <vt:lpstr>В христианстве </vt:lpstr>
      <vt:lpstr>Огонь в религиозных представлениях </vt:lpstr>
      <vt:lpstr>Значение в мифологии </vt:lpstr>
      <vt:lpstr>Огонь в культуре </vt:lpstr>
      <vt:lpstr>Огонь в военном деле </vt:lpstr>
      <vt:lpstr>Стрельба в космосе </vt:lpstr>
      <vt:lpstr>Значение в косметологии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Огонь – друг, огонь - враг</dc:title>
  <dc:creator>User</dc:creator>
  <cp:lastModifiedBy>psp-user</cp:lastModifiedBy>
  <cp:revision>26</cp:revision>
  <dcterms:created xsi:type="dcterms:W3CDTF">2016-02-08T08:26:26Z</dcterms:created>
  <dcterms:modified xsi:type="dcterms:W3CDTF">2018-02-19T07:19:19Z</dcterms:modified>
</cp:coreProperties>
</file>