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4" r:id="rId2"/>
    <p:sldId id="296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3408-0825-4DE9-A28E-64288A6E5EF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F89C-8ADB-4433-85FF-D8B2382B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3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2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5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5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8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6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3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3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B487-4E7C-42D6-9C01-371F4354F9AB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978E-8B4A-44CC-A15D-5DBA9E98D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2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1622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Презентация для дошкольников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23728" y="3429000"/>
            <a:ext cx="6840760" cy="30963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Постникова Марина Альбертовна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«ООШ 26»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2018год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476672"/>
            <a:ext cx="5915000" cy="792088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СЧИТАЕМ ДО 10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6" y="1899478"/>
            <a:ext cx="8594567" cy="4193818"/>
          </a:xfrm>
        </p:spPr>
      </p:pic>
    </p:spTree>
    <p:extLst>
      <p:ext uri="{BB962C8B-B14F-4D97-AF65-F5344CB8AC3E}">
        <p14:creationId xmlns:p14="http://schemas.microsoft.com/office/powerpoint/2010/main" val="4972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1+1=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493534" cy="3528392"/>
          </a:xfr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36194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>2+1=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2" y="4149080"/>
            <a:ext cx="3729646" cy="2479746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744416" cy="2489566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9604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2+2=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8298"/>
            <a:ext cx="3589633" cy="2386656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528394" cy="244169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9" y="3645024"/>
            <a:ext cx="3177164" cy="2494758"/>
          </a:xfrm>
          <a:prstGeom prst="rect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9" y="1438298"/>
            <a:ext cx="3177164" cy="2494758"/>
          </a:xfrm>
          <a:prstGeom prst="rect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90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Молодцы!!!</a:t>
            </a:r>
            <a:endParaRPr lang="ru-RU" dirty="0"/>
          </a:p>
        </p:txBody>
      </p:sp>
      <p:pic>
        <p:nvPicPr>
          <p:cNvPr id="5122" name="Picture 2" descr="C:\Users\Пользователь\AppData\Local\Microsoft\Windows\INetCache\IE\M0XGO1ZE\lgi01a2014051715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9" y="1600200"/>
            <a:ext cx="60582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1.счет </a:t>
            </a:r>
            <a:r>
              <a:rPr lang="ru-RU" dirty="0" smtClean="0"/>
              <a:t>до 10</a:t>
            </a:r>
          </a:p>
          <a:p>
            <a:r>
              <a:rPr lang="ru-RU" dirty="0" smtClean="0"/>
              <a:t>2.состав </a:t>
            </a:r>
            <a:r>
              <a:rPr lang="ru-RU" dirty="0" smtClean="0"/>
              <a:t>числа до 4</a:t>
            </a:r>
          </a:p>
          <a:p>
            <a:r>
              <a:rPr lang="ru-RU" dirty="0" smtClean="0"/>
              <a:t>3.Учимся </a:t>
            </a:r>
            <a:r>
              <a:rPr lang="ru-RU" dirty="0" smtClean="0"/>
              <a:t>решать примеры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овторяем</a:t>
            </a:r>
          </a:p>
          <a:p>
            <a:r>
              <a:rPr lang="ru-RU" dirty="0" smtClean="0"/>
              <a:t>закрепляем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05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320480" cy="511256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041775" cy="45993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3200" i="1" dirty="0"/>
              <a:t>Математика-наука </a:t>
            </a:r>
            <a:r>
              <a:rPr lang="ru-RU" sz="3200" i="1" dirty="0" smtClean="0"/>
              <a:t>,</a:t>
            </a:r>
          </a:p>
          <a:p>
            <a:r>
              <a:rPr lang="ru-RU" sz="3200" i="1" dirty="0" smtClean="0"/>
              <a:t> </a:t>
            </a:r>
            <a:r>
              <a:rPr lang="ru-RU" sz="3200" i="1" dirty="0"/>
              <a:t>Хороша и всем нужна, </a:t>
            </a:r>
            <a:endParaRPr lang="ru-RU" sz="3200" i="1" dirty="0" smtClean="0"/>
          </a:p>
          <a:p>
            <a:r>
              <a:rPr lang="ru-RU" sz="3200" i="1" dirty="0" smtClean="0"/>
              <a:t>Без </a:t>
            </a:r>
            <a:r>
              <a:rPr lang="ru-RU" sz="3200" i="1" dirty="0"/>
              <a:t>нее прожить нам трудно, </a:t>
            </a:r>
            <a:endParaRPr lang="ru-RU" sz="3200" i="1" dirty="0" smtClean="0"/>
          </a:p>
          <a:p>
            <a:r>
              <a:rPr lang="ru-RU" sz="3200" i="1" dirty="0" smtClean="0"/>
              <a:t>Без </a:t>
            </a:r>
            <a:r>
              <a:rPr lang="ru-RU" sz="3200" i="1" dirty="0"/>
              <a:t>нее нам жизнь сложна.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" b="2035"/>
          <a:stretch>
            <a:fillRect/>
          </a:stretch>
        </p:blipFill>
        <p:spPr>
          <a:xfrm>
            <a:off x="971600" y="332656"/>
            <a:ext cx="7344816" cy="60486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solidFill>
            <a:schemeClr val="accent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СЧИТАЕМ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38600" cy="3384376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038600" cy="3651416"/>
          </a:xfrm>
        </p:spPr>
      </p:pic>
    </p:spTree>
    <p:extLst>
      <p:ext uri="{BB962C8B-B14F-4D97-AF65-F5344CB8AC3E}">
        <p14:creationId xmlns:p14="http://schemas.microsoft.com/office/powerpoint/2010/main" val="7402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СЧИТАЕМ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38600" cy="410445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8600" cy="393944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8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СЧИТАЕМ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038600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38600" cy="3435392"/>
          </a:xfrm>
        </p:spPr>
      </p:pic>
    </p:spTree>
    <p:extLst>
      <p:ext uri="{BB962C8B-B14F-4D97-AF65-F5344CB8AC3E}">
        <p14:creationId xmlns:p14="http://schemas.microsoft.com/office/powerpoint/2010/main" val="31170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СЧИТАЕМ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8600" cy="2859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038600" cy="2859328"/>
          </a:xfrm>
        </p:spPr>
      </p:pic>
    </p:spTree>
    <p:extLst>
      <p:ext uri="{BB962C8B-B14F-4D97-AF65-F5344CB8AC3E}">
        <p14:creationId xmlns:p14="http://schemas.microsoft.com/office/powerpoint/2010/main" val="13584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СЧИТАЕМ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2859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038600" cy="2859328"/>
          </a:xfrm>
        </p:spPr>
      </p:pic>
    </p:spTree>
    <p:extLst>
      <p:ext uri="{BB962C8B-B14F-4D97-AF65-F5344CB8AC3E}">
        <p14:creationId xmlns:p14="http://schemas.microsoft.com/office/powerpoint/2010/main" val="26407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63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для дошкольников</vt:lpstr>
      <vt:lpstr>План</vt:lpstr>
      <vt:lpstr>МАТЕМАТИКА</vt:lpstr>
      <vt:lpstr>Презентация PowerPoint</vt:lpstr>
      <vt:lpstr>СЧИТАЕМ</vt:lpstr>
      <vt:lpstr>СЧИТАЕМ</vt:lpstr>
      <vt:lpstr>СЧИТАЕМ</vt:lpstr>
      <vt:lpstr>СЧИТАЕМ</vt:lpstr>
      <vt:lpstr>СЧИТАЕМ</vt:lpstr>
      <vt:lpstr>СЧИТАЕМ ДО 10</vt:lpstr>
      <vt:lpstr>1+1=</vt:lpstr>
      <vt:lpstr> 2+1= </vt:lpstr>
      <vt:lpstr>2+2=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Пользователь</dc:creator>
  <cp:lastModifiedBy>Пользователь</cp:lastModifiedBy>
  <cp:revision>15</cp:revision>
  <dcterms:created xsi:type="dcterms:W3CDTF">2018-02-28T11:03:04Z</dcterms:created>
  <dcterms:modified xsi:type="dcterms:W3CDTF">2018-03-05T18:31:17Z</dcterms:modified>
</cp:coreProperties>
</file>