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7" r:id="rId2"/>
    <p:sldId id="298" r:id="rId3"/>
    <p:sldId id="285" r:id="rId4"/>
    <p:sldId id="284" r:id="rId5"/>
    <p:sldId id="289" r:id="rId6"/>
    <p:sldId id="290" r:id="rId7"/>
    <p:sldId id="291" r:id="rId8"/>
    <p:sldId id="292" r:id="rId9"/>
    <p:sldId id="293" r:id="rId10"/>
    <p:sldId id="258" r:id="rId11"/>
    <p:sldId id="286" r:id="rId12"/>
    <p:sldId id="259" r:id="rId13"/>
    <p:sldId id="261" r:id="rId14"/>
    <p:sldId id="262" r:id="rId15"/>
    <p:sldId id="263" r:id="rId16"/>
    <p:sldId id="264" r:id="rId17"/>
    <p:sldId id="287" r:id="rId18"/>
    <p:sldId id="288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B72C9-A577-4CC1-8FE6-F13BFA3EBED0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C3F67-1111-40CF-817D-01E52A689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3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6440-E90C-4534-9947-44A9E3CA4DEA}" type="datetime1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9439-874C-4FC2-BBE1-7E297543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3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1334-754F-4111-B2E2-3B8989392028}" type="datetime1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9439-874C-4FC2-BBE1-7E297543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5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1E4E-AAC8-425B-94CB-980896D789C8}" type="datetime1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9439-874C-4FC2-BBE1-7E297543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9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1F45-CE07-40B8-A572-D81CAE9F9566}" type="datetime1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9439-874C-4FC2-BBE1-7E297543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3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FA13-ADC7-4159-BFF2-929B8FB34967}" type="datetime1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9439-874C-4FC2-BBE1-7E297543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7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25AF-18DE-4303-B648-4930673748EA}" type="datetime1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9439-874C-4FC2-BBE1-7E297543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CA7F-8FAF-4D78-AA2D-962154F9F372}" type="datetime1">
              <a:rPr lang="ru-RU" smtClean="0"/>
              <a:t>23.02.2018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9439-874C-4FC2-BBE1-7E297543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4250-502B-401A-8493-ADAD97B7DBB0}" type="datetime1">
              <a:rPr lang="ru-RU" smtClean="0"/>
              <a:t>23.02.2018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9439-874C-4FC2-BBE1-7E297543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6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A6C5-B327-4527-ADC2-A44E746CB9BD}" type="datetime1">
              <a:rPr lang="ru-RU" smtClean="0"/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9439-874C-4FC2-BBE1-7E297543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8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7AF3-57C0-46CE-B48A-A9BF9CE986F1}" type="datetime1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9439-874C-4FC2-BBE1-7E297543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D3C9-1439-47A8-B33F-9DE6EB214472}" type="datetime1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9439-874C-4FC2-BBE1-7E297543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3F37-9425-4622-B255-6E7DEBA509E3}" type="datetime1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9439-874C-4FC2-BBE1-7E297543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2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СЧЕТ ДО 10</a:t>
            </a:r>
            <a:br>
              <a:rPr lang="ru-RU" dirty="0" smtClean="0"/>
            </a:br>
            <a:r>
              <a:rPr lang="ru-RU" dirty="0" smtClean="0"/>
              <a:t>Состав числа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7992888" cy="38164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Постникова Марина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Альбертовна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«ООШ 26»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2018год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424"/>
            <a:ext cx="8229600" cy="9941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II.</a:t>
            </a:r>
            <a:r>
              <a:rPr lang="ru-RU" dirty="0"/>
              <a:t> </a:t>
            </a:r>
            <a:r>
              <a:rPr lang="ru-RU" dirty="0" smtClean="0"/>
              <a:t>«Шагаем по линейке»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o-manager.ru/foto/0417-8029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7"/>
            <a:ext cx="8606190" cy="3672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2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800" dirty="0" smtClean="0"/>
              <a:t>III.</a:t>
            </a:r>
            <a:r>
              <a:rPr lang="ru-RU" sz="8800" dirty="0" smtClean="0"/>
              <a:t>Состав числа</a:t>
            </a:r>
            <a:endParaRPr lang="ru-RU" sz="8800" dirty="0"/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4572000" y="1484784"/>
            <a:ext cx="4038600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4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2761506" cy="4383890"/>
          </a:xfrm>
        </p:spPr>
      </p:pic>
    </p:spTree>
    <p:extLst>
      <p:ext uri="{BB962C8B-B14F-4D97-AF65-F5344CB8AC3E}">
        <p14:creationId xmlns:p14="http://schemas.microsoft.com/office/powerpoint/2010/main" val="6044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/>
              <a:t>1 +1=2</a:t>
            </a:r>
            <a:endParaRPr lang="ru-RU" sz="9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3816424" cy="345638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1412776"/>
            <a:ext cx="4041775" cy="144016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0928"/>
            <a:ext cx="3528392" cy="3456384"/>
          </a:xfrm>
        </p:spPr>
      </p:pic>
    </p:spTree>
    <p:extLst>
      <p:ext uri="{BB962C8B-B14F-4D97-AF65-F5344CB8AC3E}">
        <p14:creationId xmlns:p14="http://schemas.microsoft.com/office/powerpoint/2010/main" val="27283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1593" y="188640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dirty="0" smtClean="0"/>
              <a:t>2+1=3</a:t>
            </a:r>
            <a:endParaRPr lang="ru-RU" sz="9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1295"/>
            <a:ext cx="3600400" cy="236376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976128"/>
            <a:ext cx="3528391" cy="2664147"/>
          </a:xfrm>
        </p:spPr>
      </p:pic>
      <p:pic>
        <p:nvPicPr>
          <p:cNvPr id="11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52936"/>
            <a:ext cx="3528392" cy="23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/>
              <a:t>1+2=3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64" y="4293096"/>
            <a:ext cx="3960440" cy="233047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1219"/>
            <a:ext cx="3400073" cy="223224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40007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dirty="0" smtClean="0"/>
              <a:t>2+2=4</a:t>
            </a:r>
            <a:endParaRPr lang="ru-RU" sz="9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456384" cy="2298062"/>
          </a:xfr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3456384" cy="2298062"/>
          </a:xfrm>
          <a:prstGeom prst="rect">
            <a:avLst/>
          </a:prstGeom>
        </p:spPr>
      </p:pic>
      <p:pic>
        <p:nvPicPr>
          <p:cNvPr id="11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0"/>
            <a:ext cx="3600400" cy="2363769"/>
          </a:xfrm>
          <a:prstGeom prst="rect">
            <a:avLst/>
          </a:prstGeom>
        </p:spPr>
      </p:pic>
      <p:pic>
        <p:nvPicPr>
          <p:cNvPr id="12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79" y="4043621"/>
            <a:ext cx="3600400" cy="23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/>
              <a:t>1+3=4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80537"/>
            <a:ext cx="3105078" cy="206448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43" y="1556791"/>
            <a:ext cx="2664296" cy="177142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31633"/>
            <a:ext cx="2664296" cy="177142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91" y="4523184"/>
            <a:ext cx="2664296" cy="177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IV.</a:t>
            </a:r>
            <a:r>
              <a:rPr lang="ru-RU" dirty="0" smtClean="0"/>
              <a:t>ЗАКРЕПЛЕНИЕ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200800" cy="4608512"/>
          </a:xfrm>
        </p:spPr>
      </p:pic>
    </p:spTree>
    <p:extLst>
      <p:ext uri="{BB962C8B-B14F-4D97-AF65-F5344CB8AC3E}">
        <p14:creationId xmlns:p14="http://schemas.microsoft.com/office/powerpoint/2010/main" val="27900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524" y="260648"/>
            <a:ext cx="8568952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960"/>
            <a:ext cx="4041775" cy="3031331"/>
          </a:xfrm>
        </p:spPr>
      </p:pic>
      <p:sp>
        <p:nvSpPr>
          <p:cNvPr id="10" name="Прямоугольник 9"/>
          <p:cNvSpPr/>
          <p:nvPr/>
        </p:nvSpPr>
        <p:spPr>
          <a:xfrm>
            <a:off x="3650690" y="3244334"/>
            <a:ext cx="1842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выкладка товара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7" y="1484784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36213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Закрепляем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040188" cy="338871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4041775" cy="4176464"/>
          </a:xfrm>
        </p:spPr>
      </p:pic>
    </p:spTree>
    <p:extLst>
      <p:ext uri="{BB962C8B-B14F-4D97-AF65-F5344CB8AC3E}">
        <p14:creationId xmlns:p14="http://schemas.microsoft.com/office/powerpoint/2010/main" val="2845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ПЛАН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153583" cy="48965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772816"/>
            <a:ext cx="3970784" cy="435334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r>
              <a:rPr lang="en-US" dirty="0" smtClean="0"/>
              <a:t>I.</a:t>
            </a:r>
            <a:r>
              <a:rPr lang="ru-RU" dirty="0" smtClean="0"/>
              <a:t>Счет до 10</a:t>
            </a:r>
            <a:endParaRPr lang="ru-RU" dirty="0"/>
          </a:p>
          <a:p>
            <a:r>
              <a:rPr lang="en-US" dirty="0" smtClean="0"/>
              <a:t>II.</a:t>
            </a:r>
            <a:r>
              <a:rPr lang="ru-RU" dirty="0" smtClean="0"/>
              <a:t>Учимся считать по линейке.</a:t>
            </a:r>
          </a:p>
          <a:p>
            <a:r>
              <a:rPr lang="en-US" dirty="0" smtClean="0"/>
              <a:t>III.</a:t>
            </a:r>
            <a:r>
              <a:rPr lang="ru-RU" dirty="0" smtClean="0"/>
              <a:t>Решаем примеры</a:t>
            </a:r>
          </a:p>
          <a:p>
            <a:r>
              <a:rPr lang="en-US" dirty="0" smtClean="0"/>
              <a:t>IV.</a:t>
            </a:r>
            <a:r>
              <a:rPr lang="ru-RU" dirty="0" smtClean="0"/>
              <a:t>Закрепление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8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552727" cy="4682653"/>
          </a:xfrm>
        </p:spPr>
      </p:pic>
    </p:spTree>
    <p:extLst>
      <p:ext uri="{BB962C8B-B14F-4D97-AF65-F5344CB8AC3E}">
        <p14:creationId xmlns:p14="http://schemas.microsoft.com/office/powerpoint/2010/main" val="17450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en-US" sz="7200" b="1" i="1" dirty="0" smtClean="0"/>
              <a:t>I.</a:t>
            </a:r>
            <a:r>
              <a:rPr lang="ru-RU" sz="7200" b="1" i="1" dirty="0" smtClean="0"/>
              <a:t>«ВЕСЕЛЫЙ СЧЕТ»</a:t>
            </a:r>
            <a:br>
              <a:rPr lang="ru-RU" sz="7200" b="1" i="1" dirty="0" smtClean="0"/>
            </a:br>
            <a:endParaRPr lang="ru-RU" sz="7200" b="1" i="1" dirty="0"/>
          </a:p>
        </p:txBody>
      </p:sp>
      <p:pic>
        <p:nvPicPr>
          <p:cNvPr id="4" name="Содержимое 3" descr="http://im5-tub.yandex.net/i?id=58309803-15-2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78809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8-tub.yandex.net/i?id=165602641-22-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2060848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.yandex.net/i?id=167280546-15-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7" y="2060848"/>
            <a:ext cx="7920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.yandex.net/i?id=168161708-17-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5" y="2060848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.yandex.net/i?id=125341093-11-2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1" y="2060848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2-tub.yandex.net/i?id=215105081-14-2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7" y="2060848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8-tub.yandex.net/i?id=190682052-09-2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2060848"/>
            <a:ext cx="10081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2-tub.yandex.net/i?id=192631511-20-2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060848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5-tub.yandex.net/i?id=167187494-11-2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2060848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3-tub.yandex.net/i?id=97102268-18-2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43850" y="2060848"/>
            <a:ext cx="10206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4077072"/>
            <a:ext cx="8892480" cy="1930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05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Соотношение числа и предметов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97" y="1600200"/>
            <a:ext cx="3198606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97" y="1600200"/>
            <a:ext cx="3198606" cy="4525963"/>
          </a:xfrm>
        </p:spPr>
      </p:pic>
    </p:spTree>
    <p:extLst>
      <p:ext uri="{BB962C8B-B14F-4D97-AF65-F5344CB8AC3E}">
        <p14:creationId xmlns:p14="http://schemas.microsoft.com/office/powerpoint/2010/main" val="4033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Соотношение числа и предметов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19860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97" y="1600200"/>
            <a:ext cx="3198606" cy="4525963"/>
          </a:xfrm>
        </p:spPr>
      </p:pic>
    </p:spTree>
    <p:extLst>
      <p:ext uri="{BB962C8B-B14F-4D97-AF65-F5344CB8AC3E}">
        <p14:creationId xmlns:p14="http://schemas.microsoft.com/office/powerpoint/2010/main" val="23491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Соотношение числа и предметов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97" y="1600200"/>
            <a:ext cx="319860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97" y="1600200"/>
            <a:ext cx="3198606" cy="4525963"/>
          </a:xfrm>
        </p:spPr>
      </p:pic>
    </p:spTree>
    <p:extLst>
      <p:ext uri="{BB962C8B-B14F-4D97-AF65-F5344CB8AC3E}">
        <p14:creationId xmlns:p14="http://schemas.microsoft.com/office/powerpoint/2010/main" val="30667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Соотношение числа и предметов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319860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97" y="1600200"/>
            <a:ext cx="3198606" cy="4525963"/>
          </a:xfrm>
        </p:spPr>
      </p:pic>
    </p:spTree>
    <p:extLst>
      <p:ext uri="{BB962C8B-B14F-4D97-AF65-F5344CB8AC3E}">
        <p14:creationId xmlns:p14="http://schemas.microsoft.com/office/powerpoint/2010/main" val="28123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Соотношение числа и предметов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97" y="1600200"/>
            <a:ext cx="319860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97" y="1600200"/>
            <a:ext cx="3198606" cy="4525963"/>
          </a:xfrm>
        </p:spPr>
      </p:pic>
    </p:spTree>
    <p:extLst>
      <p:ext uri="{BB962C8B-B14F-4D97-AF65-F5344CB8AC3E}">
        <p14:creationId xmlns:p14="http://schemas.microsoft.com/office/powerpoint/2010/main" val="13443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79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СЧЕТ ДО 10 Состав числа</vt:lpstr>
      <vt:lpstr>ПЛАН </vt:lpstr>
      <vt:lpstr>МАТЕМАТИКА</vt:lpstr>
      <vt:lpstr> I.«ВЕСЕЛЫЙ СЧЕТ» </vt:lpstr>
      <vt:lpstr>Соотношение числа и предметов</vt:lpstr>
      <vt:lpstr>Соотношение числа и предметов</vt:lpstr>
      <vt:lpstr>Соотношение числа и предметов</vt:lpstr>
      <vt:lpstr>Соотношение числа и предметов</vt:lpstr>
      <vt:lpstr>Соотношение числа и предметов</vt:lpstr>
      <vt:lpstr>II. «Шагаем по линейке»</vt:lpstr>
      <vt:lpstr>III.Состав числа</vt:lpstr>
      <vt:lpstr>1 +1=2</vt:lpstr>
      <vt:lpstr>2+1=3</vt:lpstr>
      <vt:lpstr>1+2=3</vt:lpstr>
      <vt:lpstr>2+2=4</vt:lpstr>
      <vt:lpstr>1+3=4</vt:lpstr>
      <vt:lpstr>IV.ЗАКРЕПЛЕНИЕ</vt:lpstr>
      <vt:lpstr>Закрепление</vt:lpstr>
      <vt:lpstr>Закрепляем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ПОСЧИТАЙ ЦИФРЫ В ПРЯМОМ ПОРЯДКЕ. ПОСЧИТАЙ В ОБРАТНОМ ПОРЯДКЕ. НАЧНИ СЧИТАТЬ С НАЗВАННОГО ЧИСЛА. НАЗОВИ СОСЕДЕЙ ЧИСЛА…</dc:title>
  <dc:creator>Пользователь</dc:creator>
  <cp:lastModifiedBy>Пользователь</cp:lastModifiedBy>
  <cp:revision>20</cp:revision>
  <dcterms:created xsi:type="dcterms:W3CDTF">2018-02-08T18:38:20Z</dcterms:created>
  <dcterms:modified xsi:type="dcterms:W3CDTF">2018-02-23T12:08:19Z</dcterms:modified>
</cp:coreProperties>
</file>