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106" d="100"/>
          <a:sy n="106" d="100"/>
        </p:scale>
        <p:origin x="1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2B669-120D-4FA6-BC9F-FA9BBCE0E3C6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CD3BB-3D08-46F0-B2DC-0A7BCCCE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6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D3BB-3D08-46F0-B2DC-0A7BCCCE38C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1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1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4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9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2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5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0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7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6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8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0199-58F4-4E6A-BEEC-CD3CFE46AC4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FF8A1-BD9F-4506-88EA-95A11A798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0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4648" y="2204864"/>
            <a:ext cx="6552728" cy="2736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Презентация на тему: «Вода в природе.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Основные свойства воды.»</a:t>
            </a:r>
          </a:p>
        </p:txBody>
      </p:sp>
    </p:spTree>
    <p:extLst>
      <p:ext uri="{BB962C8B-B14F-4D97-AF65-F5344CB8AC3E}">
        <p14:creationId xmlns:p14="http://schemas.microsoft.com/office/powerpoint/2010/main" val="185197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 какого вещества все живое на земле не может существовать?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681605" cy="426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5610193"/>
            <a:ext cx="1960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Вода </a:t>
            </a:r>
          </a:p>
        </p:txBody>
      </p:sp>
    </p:spTree>
    <p:extLst>
      <p:ext uri="{BB962C8B-B14F-4D97-AF65-F5344CB8AC3E}">
        <p14:creationId xmlns:p14="http://schemas.microsoft.com/office/powerpoint/2010/main" val="32029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Прозрачная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487" y="3861048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Не имеет цвета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451" y="2216075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Не имеет запаха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250" y="3002090"/>
            <a:ext cx="2814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Не имеет вкуса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1292746"/>
            <a:ext cx="3976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Вода – растворитель, </a:t>
            </a:r>
          </a:p>
          <a:p>
            <a:r>
              <a:rPr lang="ru-RU" sz="3200" dirty="0"/>
              <a:t>но не все вещества</a:t>
            </a:r>
          </a:p>
          <a:p>
            <a:r>
              <a:rPr lang="ru-RU" sz="3200" dirty="0"/>
              <a:t>растворяются в ней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60" y="2980350"/>
            <a:ext cx="35068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При нагревании расширяется,</a:t>
            </a:r>
          </a:p>
          <a:p>
            <a:r>
              <a:rPr lang="ru-RU" sz="3200" dirty="0"/>
              <a:t>а при охлаждении сужается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6572" y="5240861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Обладает текучестью</a:t>
            </a:r>
          </a:p>
        </p:txBody>
      </p:sp>
    </p:spTree>
    <p:extLst>
      <p:ext uri="{BB962C8B-B14F-4D97-AF65-F5344CB8AC3E}">
        <p14:creationId xmlns:p14="http://schemas.microsoft.com/office/powerpoint/2010/main" val="25216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Использование воды человеком в быту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t="9241" r="3105" b="7656"/>
          <a:stretch/>
        </p:blipFill>
        <p:spPr bwMode="auto">
          <a:xfrm>
            <a:off x="6158768" y="1695654"/>
            <a:ext cx="2566632" cy="1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1868438" cy="140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4"/>
          <a:stretch/>
        </p:blipFill>
        <p:spPr bwMode="auto">
          <a:xfrm>
            <a:off x="6084168" y="3989272"/>
            <a:ext cx="2556395" cy="21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9"/>
          <a:stretch/>
        </p:blipFill>
        <p:spPr bwMode="auto">
          <a:xfrm>
            <a:off x="3131840" y="2473480"/>
            <a:ext cx="2540517" cy="163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8" y="4365104"/>
            <a:ext cx="2447595" cy="18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Где встречается вода на земле?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71180"/>
            <a:ext cx="2061463" cy="154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255912" cy="169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6"/>
            <a:ext cx="3149067" cy="213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5" y="3861046"/>
            <a:ext cx="3187351" cy="213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71180"/>
            <a:ext cx="2044706" cy="153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322" y="324433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Море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3796" y="3302337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Ручей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2458" y="3244334"/>
            <a:ext cx="7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Океан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6252967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Озеро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4102" y="6252967"/>
            <a:ext cx="63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Река</a:t>
            </a:r>
          </a:p>
        </p:txBody>
      </p:sp>
    </p:spTree>
    <p:extLst>
      <p:ext uri="{BB962C8B-B14F-4D97-AF65-F5344CB8AC3E}">
        <p14:creationId xmlns:p14="http://schemas.microsoft.com/office/powerpoint/2010/main" val="26437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извлечение 3"/>
          <p:cNvSpPr/>
          <p:nvPr/>
        </p:nvSpPr>
        <p:spPr>
          <a:xfrm>
            <a:off x="6407696" y="491159"/>
            <a:ext cx="2736304" cy="6307140"/>
          </a:xfrm>
          <a:prstGeom prst="flowChartExtra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5948333" y="2477819"/>
            <a:ext cx="2448272" cy="4320480"/>
          </a:xfrm>
          <a:prstGeom prst="flowChartExtra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6739866" y="330554"/>
            <a:ext cx="1656739" cy="3451022"/>
          </a:xfrm>
          <a:custGeom>
            <a:avLst/>
            <a:gdLst>
              <a:gd name="connsiteX0" fmla="*/ 1654453 w 1656739"/>
              <a:gd name="connsiteY0" fmla="*/ 2855520 h 3451022"/>
              <a:gd name="connsiteX1" fmla="*/ 1135838 w 1656739"/>
              <a:gd name="connsiteY1" fmla="*/ 3138 h 3451022"/>
              <a:gd name="connsiteX2" fmla="*/ 562632 w 1656739"/>
              <a:gd name="connsiteY2" fmla="*/ 2295962 h 3451022"/>
              <a:gd name="connsiteX3" fmla="*/ 589927 w 1656739"/>
              <a:gd name="connsiteY3" fmla="*/ 2241371 h 3451022"/>
              <a:gd name="connsiteX4" fmla="*/ 439802 w 1656739"/>
              <a:gd name="connsiteY4" fmla="*/ 1968415 h 3451022"/>
              <a:gd name="connsiteX5" fmla="*/ 3074 w 1656739"/>
              <a:gd name="connsiteY5" fmla="*/ 3415078 h 3451022"/>
              <a:gd name="connsiteX6" fmla="*/ 685462 w 1656739"/>
              <a:gd name="connsiteY6" fmla="*/ 3046589 h 3451022"/>
              <a:gd name="connsiteX7" fmla="*/ 1299611 w 1656739"/>
              <a:gd name="connsiteY7" fmla="*/ 3442374 h 3451022"/>
              <a:gd name="connsiteX8" fmla="*/ 1654453 w 1656739"/>
              <a:gd name="connsiteY8" fmla="*/ 2855520 h 345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6739" h="3451022">
                <a:moveTo>
                  <a:pt x="1654453" y="2855520"/>
                </a:moveTo>
                <a:cubicBezTo>
                  <a:pt x="1627158" y="2282314"/>
                  <a:pt x="1317808" y="96398"/>
                  <a:pt x="1135838" y="3138"/>
                </a:cubicBezTo>
                <a:cubicBezTo>
                  <a:pt x="953868" y="-90122"/>
                  <a:pt x="653617" y="1922923"/>
                  <a:pt x="562632" y="2295962"/>
                </a:cubicBezTo>
                <a:cubicBezTo>
                  <a:pt x="471647" y="2669001"/>
                  <a:pt x="610399" y="2295962"/>
                  <a:pt x="589927" y="2241371"/>
                </a:cubicBezTo>
                <a:cubicBezTo>
                  <a:pt x="569455" y="2186780"/>
                  <a:pt x="537611" y="1772797"/>
                  <a:pt x="439802" y="1968415"/>
                </a:cubicBezTo>
                <a:cubicBezTo>
                  <a:pt x="341993" y="2164033"/>
                  <a:pt x="-37869" y="3235382"/>
                  <a:pt x="3074" y="3415078"/>
                </a:cubicBezTo>
                <a:cubicBezTo>
                  <a:pt x="44017" y="3594774"/>
                  <a:pt x="469373" y="3042040"/>
                  <a:pt x="685462" y="3046589"/>
                </a:cubicBezTo>
                <a:cubicBezTo>
                  <a:pt x="901551" y="3051138"/>
                  <a:pt x="1140387" y="3481043"/>
                  <a:pt x="1299611" y="3442374"/>
                </a:cubicBezTo>
                <a:cubicBezTo>
                  <a:pt x="1458835" y="3403705"/>
                  <a:pt x="1681748" y="3428726"/>
                  <a:pt x="1654453" y="28555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252309"/>
            <a:ext cx="5508104" cy="158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4504797" y="3335055"/>
            <a:ext cx="3794719" cy="3498828"/>
          </a:xfrm>
          <a:prstGeom prst="flowChartExtra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457399" y="3709697"/>
            <a:ext cx="2780610" cy="3163147"/>
          </a:xfrm>
          <a:custGeom>
            <a:avLst/>
            <a:gdLst>
              <a:gd name="connsiteX0" fmla="*/ 2756727 w 2780610"/>
              <a:gd name="connsiteY0" fmla="*/ 186952 h 3163147"/>
              <a:gd name="connsiteX1" fmla="*/ 2279056 w 2780610"/>
              <a:gd name="connsiteY1" fmla="*/ 309782 h 3163147"/>
              <a:gd name="connsiteX2" fmla="*/ 1801384 w 2780610"/>
              <a:gd name="connsiteY2" fmla="*/ 869340 h 3163147"/>
              <a:gd name="connsiteX3" fmla="*/ 1555724 w 2780610"/>
              <a:gd name="connsiteY3" fmla="*/ 937579 h 3163147"/>
              <a:gd name="connsiteX4" fmla="*/ 1214530 w 2780610"/>
              <a:gd name="connsiteY4" fmla="*/ 1811036 h 3163147"/>
              <a:gd name="connsiteX5" fmla="*/ 586733 w 2780610"/>
              <a:gd name="connsiteY5" fmla="*/ 2234117 h 3163147"/>
              <a:gd name="connsiteX6" fmla="*/ 27175 w 2780610"/>
              <a:gd name="connsiteY6" fmla="*/ 2957448 h 3163147"/>
              <a:gd name="connsiteX7" fmla="*/ 1487486 w 2780610"/>
              <a:gd name="connsiteY7" fmla="*/ 2916505 h 3163147"/>
              <a:gd name="connsiteX8" fmla="*/ 2756727 w 2780610"/>
              <a:gd name="connsiteY8" fmla="*/ 186952 h 316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0610" h="3163147">
                <a:moveTo>
                  <a:pt x="2756727" y="186952"/>
                </a:moveTo>
                <a:cubicBezTo>
                  <a:pt x="2888655" y="-247502"/>
                  <a:pt x="2438280" y="196051"/>
                  <a:pt x="2279056" y="309782"/>
                </a:cubicBezTo>
                <a:cubicBezTo>
                  <a:pt x="2119832" y="423513"/>
                  <a:pt x="1921939" y="764707"/>
                  <a:pt x="1801384" y="869340"/>
                </a:cubicBezTo>
                <a:cubicBezTo>
                  <a:pt x="1680829" y="973973"/>
                  <a:pt x="1653533" y="780630"/>
                  <a:pt x="1555724" y="937579"/>
                </a:cubicBezTo>
                <a:cubicBezTo>
                  <a:pt x="1457915" y="1094528"/>
                  <a:pt x="1376028" y="1594946"/>
                  <a:pt x="1214530" y="1811036"/>
                </a:cubicBezTo>
                <a:cubicBezTo>
                  <a:pt x="1053032" y="2027126"/>
                  <a:pt x="784625" y="2043048"/>
                  <a:pt x="586733" y="2234117"/>
                </a:cubicBezTo>
                <a:cubicBezTo>
                  <a:pt x="388840" y="2425186"/>
                  <a:pt x="-122950" y="2843717"/>
                  <a:pt x="27175" y="2957448"/>
                </a:cubicBezTo>
                <a:cubicBezTo>
                  <a:pt x="177300" y="3071179"/>
                  <a:pt x="1032561" y="3378254"/>
                  <a:pt x="1487486" y="2916505"/>
                </a:cubicBezTo>
                <a:cubicBezTo>
                  <a:pt x="1942411" y="2454756"/>
                  <a:pt x="2624799" y="621406"/>
                  <a:pt x="2756727" y="18695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644244" y="3068669"/>
            <a:ext cx="1584602" cy="1068163"/>
          </a:xfrm>
          <a:custGeom>
            <a:avLst/>
            <a:gdLst>
              <a:gd name="connsiteX0" fmla="*/ 1242195 w 1584602"/>
              <a:gd name="connsiteY0" fmla="*/ 807166 h 1068163"/>
              <a:gd name="connsiteX1" fmla="*/ 628045 w 1584602"/>
              <a:gd name="connsiteY1" fmla="*/ 1948 h 1068163"/>
              <a:gd name="connsiteX2" fmla="*/ 248 w 1584602"/>
              <a:gd name="connsiteY2" fmla="*/ 1011882 h 1068163"/>
              <a:gd name="connsiteX3" fmla="*/ 559806 w 1584602"/>
              <a:gd name="connsiteY3" fmla="*/ 943643 h 1068163"/>
              <a:gd name="connsiteX4" fmla="*/ 1133012 w 1584602"/>
              <a:gd name="connsiteY4" fmla="*/ 984587 h 1068163"/>
              <a:gd name="connsiteX5" fmla="*/ 1583389 w 1584602"/>
              <a:gd name="connsiteY5" fmla="*/ 356790 h 1068163"/>
              <a:gd name="connsiteX6" fmla="*/ 996535 w 1584602"/>
              <a:gd name="connsiteY6" fmla="*/ 493267 h 1068163"/>
              <a:gd name="connsiteX7" fmla="*/ 1064774 w 1584602"/>
              <a:gd name="connsiteY7" fmla="*/ 534210 h 10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4602" h="1068163">
                <a:moveTo>
                  <a:pt x="1242195" y="807166"/>
                </a:moveTo>
                <a:cubicBezTo>
                  <a:pt x="1038615" y="387497"/>
                  <a:pt x="835036" y="-32171"/>
                  <a:pt x="628045" y="1948"/>
                </a:cubicBezTo>
                <a:cubicBezTo>
                  <a:pt x="421054" y="36067"/>
                  <a:pt x="11621" y="854933"/>
                  <a:pt x="248" y="1011882"/>
                </a:cubicBezTo>
                <a:cubicBezTo>
                  <a:pt x="-11125" y="1168831"/>
                  <a:pt x="371012" y="948192"/>
                  <a:pt x="559806" y="943643"/>
                </a:cubicBezTo>
                <a:cubicBezTo>
                  <a:pt x="748600" y="939094"/>
                  <a:pt x="962415" y="1082396"/>
                  <a:pt x="1133012" y="984587"/>
                </a:cubicBezTo>
                <a:cubicBezTo>
                  <a:pt x="1303609" y="886778"/>
                  <a:pt x="1606135" y="438677"/>
                  <a:pt x="1583389" y="356790"/>
                </a:cubicBezTo>
                <a:cubicBezTo>
                  <a:pt x="1560643" y="274903"/>
                  <a:pt x="1082971" y="463697"/>
                  <a:pt x="996535" y="493267"/>
                </a:cubicBezTo>
                <a:cubicBezTo>
                  <a:pt x="910099" y="522837"/>
                  <a:pt x="987436" y="528523"/>
                  <a:pt x="1064774" y="53421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Выноска-облако 37"/>
          <p:cNvSpPr/>
          <p:nvPr/>
        </p:nvSpPr>
        <p:spPr>
          <a:xfrm>
            <a:off x="551906" y="3019487"/>
            <a:ext cx="2579934" cy="762089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6931320" y="605911"/>
            <a:ext cx="314509" cy="282911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49" y="233207"/>
            <a:ext cx="356394" cy="32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62" y="290143"/>
            <a:ext cx="3540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20" y="233207"/>
            <a:ext cx="3540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45" y="645624"/>
            <a:ext cx="3540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07" y="898055"/>
            <a:ext cx="3540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Овал 40"/>
          <p:cNvSpPr/>
          <p:nvPr/>
        </p:nvSpPr>
        <p:spPr>
          <a:xfrm>
            <a:off x="4654101" y="587428"/>
            <a:ext cx="45719" cy="116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20" y="517578"/>
            <a:ext cx="730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147526"/>
            <a:ext cx="730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29" y="872857"/>
            <a:ext cx="730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62" y="872857"/>
            <a:ext cx="730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07" y="1244914"/>
            <a:ext cx="730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62" y="1175064"/>
            <a:ext cx="730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76" y="1007826"/>
            <a:ext cx="730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7" y="786909"/>
            <a:ext cx="730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Выгнутая вверх стрелка 43"/>
          <p:cNvSpPr/>
          <p:nvPr/>
        </p:nvSpPr>
        <p:spPr>
          <a:xfrm rot="19011860">
            <a:off x="2083026" y="1776171"/>
            <a:ext cx="1501595" cy="7992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050">
            <a:off x="5468876" y="76304"/>
            <a:ext cx="475878" cy="40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811711" y="4837360"/>
            <a:ext cx="125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испарение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8008" y="3203426"/>
            <a:ext cx="200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Конденсация пара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28846" y="2942893"/>
            <a:ext cx="104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Ледники</a:t>
            </a:r>
          </a:p>
        </p:txBody>
      </p:sp>
      <p:sp>
        <p:nvSpPr>
          <p:cNvPr id="54" name="TextBox 53"/>
          <p:cNvSpPr txBox="1"/>
          <p:nvPr/>
        </p:nvSpPr>
        <p:spPr>
          <a:xfrm rot="20178440">
            <a:off x="1991342" y="1432841"/>
            <a:ext cx="80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Ветер </a:t>
            </a:r>
          </a:p>
        </p:txBody>
      </p:sp>
      <p:sp>
        <p:nvSpPr>
          <p:cNvPr id="55" name="TextBox 54"/>
          <p:cNvSpPr txBox="1"/>
          <p:nvPr/>
        </p:nvSpPr>
        <p:spPr>
          <a:xfrm rot="18663225">
            <a:off x="4600013" y="429256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реки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55063" y="5673764"/>
            <a:ext cx="76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океан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16065" y="494893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суша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3536269" y="3467100"/>
            <a:ext cx="4026581" cy="3024402"/>
          </a:xfrm>
          <a:custGeom>
            <a:avLst/>
            <a:gdLst>
              <a:gd name="connsiteX0" fmla="*/ 4026581 w 4026581"/>
              <a:gd name="connsiteY0" fmla="*/ 0 h 3024402"/>
              <a:gd name="connsiteX1" fmla="*/ 3588431 w 4026581"/>
              <a:gd name="connsiteY1" fmla="*/ 1495425 h 3024402"/>
              <a:gd name="connsiteX2" fmla="*/ 2388281 w 4026581"/>
              <a:gd name="connsiteY2" fmla="*/ 2066925 h 3024402"/>
              <a:gd name="connsiteX3" fmla="*/ 1454831 w 4026581"/>
              <a:gd name="connsiteY3" fmla="*/ 2295525 h 3024402"/>
              <a:gd name="connsiteX4" fmla="*/ 454706 w 4026581"/>
              <a:gd name="connsiteY4" fmla="*/ 2981325 h 3024402"/>
              <a:gd name="connsiteX5" fmla="*/ 26081 w 4026581"/>
              <a:gd name="connsiteY5" fmla="*/ 2952750 h 3024402"/>
              <a:gd name="connsiteX6" fmla="*/ 45131 w 4026581"/>
              <a:gd name="connsiteY6" fmla="*/ 2952750 h 30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6581" h="3024402">
                <a:moveTo>
                  <a:pt x="4026581" y="0"/>
                </a:moveTo>
                <a:cubicBezTo>
                  <a:pt x="3944031" y="575469"/>
                  <a:pt x="3861481" y="1150938"/>
                  <a:pt x="3588431" y="1495425"/>
                </a:cubicBezTo>
                <a:cubicBezTo>
                  <a:pt x="3315381" y="1839913"/>
                  <a:pt x="2743881" y="1933575"/>
                  <a:pt x="2388281" y="2066925"/>
                </a:cubicBezTo>
                <a:cubicBezTo>
                  <a:pt x="2032681" y="2200275"/>
                  <a:pt x="1777093" y="2143125"/>
                  <a:pt x="1454831" y="2295525"/>
                </a:cubicBezTo>
                <a:cubicBezTo>
                  <a:pt x="1132569" y="2447925"/>
                  <a:pt x="692831" y="2871788"/>
                  <a:pt x="454706" y="2981325"/>
                </a:cubicBezTo>
                <a:cubicBezTo>
                  <a:pt x="216581" y="3090863"/>
                  <a:pt x="94343" y="2957512"/>
                  <a:pt x="26081" y="2952750"/>
                </a:cubicBezTo>
                <a:cubicBezTo>
                  <a:pt x="-42181" y="2947988"/>
                  <a:pt x="45131" y="2952750"/>
                  <a:pt x="45131" y="2952750"/>
                </a:cubicBezTo>
              </a:path>
            </a:pathLst>
          </a:custGeom>
          <a:ln w="25400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4549345" y="4087100"/>
            <a:ext cx="1439217" cy="1552800"/>
          </a:xfrm>
          <a:custGeom>
            <a:avLst/>
            <a:gdLst>
              <a:gd name="connsiteX0" fmla="*/ 1171575 w 1171575"/>
              <a:gd name="connsiteY0" fmla="*/ 0 h 1476375"/>
              <a:gd name="connsiteX1" fmla="*/ 962025 w 1171575"/>
              <a:gd name="connsiteY1" fmla="*/ 266700 h 1476375"/>
              <a:gd name="connsiteX2" fmla="*/ 790575 w 1171575"/>
              <a:gd name="connsiteY2" fmla="*/ 495300 h 1476375"/>
              <a:gd name="connsiteX3" fmla="*/ 523875 w 1171575"/>
              <a:gd name="connsiteY3" fmla="*/ 685800 h 1476375"/>
              <a:gd name="connsiteX4" fmla="*/ 495300 w 1171575"/>
              <a:gd name="connsiteY4" fmla="*/ 1123950 h 1476375"/>
              <a:gd name="connsiteX5" fmla="*/ 190500 w 1171575"/>
              <a:gd name="connsiteY5" fmla="*/ 1352550 h 1476375"/>
              <a:gd name="connsiteX6" fmla="*/ 0 w 1171575"/>
              <a:gd name="connsiteY6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575" h="1476375">
                <a:moveTo>
                  <a:pt x="1171575" y="0"/>
                </a:moveTo>
                <a:cubicBezTo>
                  <a:pt x="1098550" y="92075"/>
                  <a:pt x="1025525" y="184150"/>
                  <a:pt x="962025" y="266700"/>
                </a:cubicBezTo>
                <a:cubicBezTo>
                  <a:pt x="898525" y="349250"/>
                  <a:pt x="863600" y="425450"/>
                  <a:pt x="790575" y="495300"/>
                </a:cubicBezTo>
                <a:cubicBezTo>
                  <a:pt x="717550" y="565150"/>
                  <a:pt x="573087" y="581025"/>
                  <a:pt x="523875" y="685800"/>
                </a:cubicBezTo>
                <a:cubicBezTo>
                  <a:pt x="474663" y="790575"/>
                  <a:pt x="550862" y="1012825"/>
                  <a:pt x="495300" y="1123950"/>
                </a:cubicBezTo>
                <a:cubicBezTo>
                  <a:pt x="439737" y="1235075"/>
                  <a:pt x="273050" y="1293813"/>
                  <a:pt x="190500" y="1352550"/>
                </a:cubicBezTo>
                <a:cubicBezTo>
                  <a:pt x="107950" y="1411288"/>
                  <a:pt x="53975" y="1443831"/>
                  <a:pt x="0" y="1476375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5495557" y="4523243"/>
            <a:ext cx="17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Грунтовые воды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90377" y="5876990"/>
            <a:ext cx="189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Подземные воды</a:t>
            </a:r>
          </a:p>
        </p:txBody>
      </p:sp>
      <p:cxnSp>
        <p:nvCxnSpPr>
          <p:cNvPr id="4097" name="Прямая со стрелкой 4096"/>
          <p:cNvCxnSpPr>
            <a:cxnSpLocks/>
          </p:cNvCxnSpPr>
          <p:nvPr/>
        </p:nvCxnSpPr>
        <p:spPr>
          <a:xfrm flipH="1">
            <a:off x="5353160" y="4797152"/>
            <a:ext cx="1761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44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982281"/>
            <a:ext cx="2555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45" name="Прямоугольник 4144"/>
          <p:cNvSpPr/>
          <p:nvPr/>
        </p:nvSpPr>
        <p:spPr>
          <a:xfrm>
            <a:off x="4045176" y="527829"/>
            <a:ext cx="1397571" cy="969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Выноска-облако 36"/>
          <p:cNvSpPr/>
          <p:nvPr/>
        </p:nvSpPr>
        <p:spPr>
          <a:xfrm rot="20287711">
            <a:off x="3255886" y="495296"/>
            <a:ext cx="2448272" cy="1102655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595380" y="823160"/>
            <a:ext cx="172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Осадки - дождь</a:t>
            </a:r>
          </a:p>
        </p:txBody>
      </p:sp>
      <p:sp>
        <p:nvSpPr>
          <p:cNvPr id="4147" name="Скругленный прямоугольник 4146"/>
          <p:cNvSpPr/>
          <p:nvPr/>
        </p:nvSpPr>
        <p:spPr>
          <a:xfrm>
            <a:off x="6201420" y="168984"/>
            <a:ext cx="1361430" cy="1075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ыноска-облако 34"/>
          <p:cNvSpPr/>
          <p:nvPr/>
        </p:nvSpPr>
        <p:spPr>
          <a:xfrm>
            <a:off x="5635911" y="131226"/>
            <a:ext cx="2384445" cy="1216617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276720" y="371598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Осадки - снег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E79F9B-6E26-454D-9E06-B89ABC40FA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45" y="1656485"/>
            <a:ext cx="1358706" cy="242991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538374-0693-46B8-9F4A-FA8501D544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02" y="1174608"/>
            <a:ext cx="2946938" cy="164480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D9C8188-869F-4436-A44F-438CD45FF7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" y="0"/>
            <a:ext cx="2084488" cy="21471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249C2C1-E7FB-4F43-BEEA-D44D465C91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17" y="3899582"/>
            <a:ext cx="1542165" cy="11906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8BC1B67-5032-4964-BB6E-59ED57244B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485" flipH="1">
            <a:off x="4942857" y="3764354"/>
            <a:ext cx="233559" cy="1919918"/>
          </a:xfrm>
          <a:prstGeom prst="rect">
            <a:avLst/>
          </a:prstGeom>
        </p:spPr>
      </p:pic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216E3D88-9C77-42D2-85A6-F52472A243C2}"/>
              </a:ext>
            </a:extLst>
          </p:cNvPr>
          <p:cNvSpPr/>
          <p:nvPr/>
        </p:nvSpPr>
        <p:spPr>
          <a:xfrm>
            <a:off x="4559221" y="3676553"/>
            <a:ext cx="1196124" cy="1560776"/>
          </a:xfrm>
          <a:custGeom>
            <a:avLst/>
            <a:gdLst>
              <a:gd name="connsiteX0" fmla="*/ 1110059 w 1196124"/>
              <a:gd name="connsiteY0" fmla="*/ 247054 h 1560776"/>
              <a:gd name="connsiteX1" fmla="*/ 310 w 1196124"/>
              <a:gd name="connsiteY1" fmla="*/ 1560465 h 1560776"/>
              <a:gd name="connsiteX2" fmla="*/ 997837 w 1196124"/>
              <a:gd name="connsiteY2" fmla="*/ 118207 h 1560776"/>
              <a:gd name="connsiteX3" fmla="*/ 1110059 w 1196124"/>
              <a:gd name="connsiteY3" fmla="*/ 247054 h 15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24" h="1560776">
                <a:moveTo>
                  <a:pt x="1110059" y="247054"/>
                </a:moveTo>
                <a:cubicBezTo>
                  <a:pt x="943805" y="487430"/>
                  <a:pt x="19014" y="1581939"/>
                  <a:pt x="310" y="1560465"/>
                </a:cubicBezTo>
                <a:cubicBezTo>
                  <a:pt x="-18394" y="1538991"/>
                  <a:pt x="814264" y="335723"/>
                  <a:pt x="997837" y="118207"/>
                </a:cubicBezTo>
                <a:cubicBezTo>
                  <a:pt x="1181410" y="-99309"/>
                  <a:pt x="1276313" y="6678"/>
                  <a:pt x="1110059" y="24705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7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9" grpId="0"/>
      <p:bldP spid="50" grpId="0"/>
      <p:bldP spid="54" grpId="0"/>
      <p:bldP spid="37" grpId="0" animBg="1"/>
      <p:bldP spid="51" grpId="0"/>
      <p:bldP spid="35" grpId="0" animBg="1"/>
      <p:bldP spid="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84</Words>
  <Application>Microsoft Office PowerPoint</Application>
  <PresentationFormat>Экран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Без какого вещества все живое на земле не может существовать?</vt:lpstr>
      <vt:lpstr>Свойства воды</vt:lpstr>
      <vt:lpstr> Использование воды человеком в быту</vt:lpstr>
      <vt:lpstr>Где встречается вода на земле?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27</cp:revision>
  <dcterms:created xsi:type="dcterms:W3CDTF">2015-05-21T06:22:16Z</dcterms:created>
  <dcterms:modified xsi:type="dcterms:W3CDTF">2018-02-20T14:46:14Z</dcterms:modified>
</cp:coreProperties>
</file>