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8" r:id="rId2"/>
    <p:sldId id="259" r:id="rId3"/>
    <p:sldId id="261" r:id="rId4"/>
    <p:sldId id="263" r:id="rId5"/>
    <p:sldId id="264" r:id="rId6"/>
    <p:sldId id="270" r:id="rId7"/>
    <p:sldId id="27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569" autoAdjust="0"/>
  </p:normalViewPr>
  <p:slideViewPr>
    <p:cSldViewPr>
      <p:cViewPr>
        <p:scale>
          <a:sx n="72" d="100"/>
          <a:sy n="72" d="100"/>
        </p:scale>
        <p:origin x="-1512" y="-4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424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2727D-206F-4CFA-82AC-73FFE75A9B7A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F855815-6E70-49A7-9EB2-AB002CA0BA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2727D-206F-4CFA-82AC-73FFE75A9B7A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5815-6E70-49A7-9EB2-AB002CA0BA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2727D-206F-4CFA-82AC-73FFE75A9B7A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5815-6E70-49A7-9EB2-AB002CA0BA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2727D-206F-4CFA-82AC-73FFE75A9B7A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F855815-6E70-49A7-9EB2-AB002CA0BA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2727D-206F-4CFA-82AC-73FFE75A9B7A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5815-6E70-49A7-9EB2-AB002CA0BA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2727D-206F-4CFA-82AC-73FFE75A9B7A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5815-6E70-49A7-9EB2-AB002CA0BA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2727D-206F-4CFA-82AC-73FFE75A9B7A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F855815-6E70-49A7-9EB2-AB002CA0BA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2727D-206F-4CFA-82AC-73FFE75A9B7A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5815-6E70-49A7-9EB2-AB002CA0BA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2727D-206F-4CFA-82AC-73FFE75A9B7A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5815-6E70-49A7-9EB2-AB002CA0BA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2727D-206F-4CFA-82AC-73FFE75A9B7A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5815-6E70-49A7-9EB2-AB002CA0BA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2727D-206F-4CFA-82AC-73FFE75A9B7A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5815-6E70-49A7-9EB2-AB002CA0BA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F72727D-206F-4CFA-82AC-73FFE75A9B7A}" type="datetimeFigureOut">
              <a:rPr lang="ru-RU" smtClean="0"/>
              <a:pPr/>
              <a:t>15.03.2018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F855815-6E70-49A7-9EB2-AB002CA0BA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96752"/>
            <a:ext cx="8496944" cy="1584176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Сюжетно-ролевая игра 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«Ветеринарная клиника» 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для детей среднего дошкольного возраста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28794" y="4149080"/>
            <a:ext cx="7215206" cy="31292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</a:rPr>
              <a:t>Выполнила : </a:t>
            </a: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</a:rPr>
              <a:t>воспитатель МАДОУ Д/с № 84                </a:t>
            </a:r>
            <a:r>
              <a:rPr lang="ru-RU" sz="2600" dirty="0" err="1" smtClean="0">
                <a:solidFill>
                  <a:schemeClr val="accent6">
                    <a:lumMod val="75000"/>
                  </a:schemeClr>
                </a:solidFill>
              </a:rPr>
              <a:t>Габидуллина</a:t>
            </a: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ru-RU" sz="2600" dirty="0" err="1" smtClean="0">
                <a:solidFill>
                  <a:schemeClr val="accent6">
                    <a:lumMod val="75000"/>
                  </a:schemeClr>
                </a:solidFill>
              </a:rPr>
              <a:t>Айгуль</a:t>
            </a: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accent6">
                    <a:lumMod val="75000"/>
                  </a:schemeClr>
                </a:solidFill>
              </a:rPr>
              <a:t>Айратовна</a:t>
            </a:r>
            <a:endParaRPr lang="ru-RU" sz="2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ru-RU" sz="26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ru-RU" sz="2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</a:rPr>
              <a:t>Уфа 2018г.</a:t>
            </a:r>
            <a:endParaRPr lang="ru-RU" sz="26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7191628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268760"/>
            <a:ext cx="8064896" cy="61926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  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Большое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значение в жизни дошкольников имеет сюжетно-ролевая игра. Игра помогает активно развивать диалогическую речь детей, умение выполнять действия и навыки необходимые для игры, умение организовать и развивать сюжет игры, развивает конструктивные навыки и умение, а также учит детей социальной адаптации в коллективе.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       Психолог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З. А. Запорожец замечает: «Сюжетно-ролевая игра, как и сказка, учит ребенка проникаться мыслями и чувствами изображаемых людей, выходя за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круг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05887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57606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обыденных впечатлений в более широкий мир человеческих стремлений и героических поступков».</a:t>
            </a:r>
          </a:p>
          <a:p>
            <a:pPr marL="0" indent="0" algn="just">
              <a:buNone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    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Любимыми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 сюжетами у детей 4–5 лет остаются игры в больницу и в магазин, в которых ребятам наиболее легко воплотить свой жизненный опыт. Педагог, вводя в игру новые роли, помогает расширить представления детей об игровом образе, о разнообразии ролей и ролевого поведения. При этом необходимо проводить предварительную работу, которая должна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быть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85202972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590465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целенаправленной, педагогически емкой, </a:t>
            </a:r>
            <a:endParaRPr lang="ru-RU" sz="2800" dirty="0"/>
          </a:p>
          <a:p>
            <a:pPr marL="0" indent="0" algn="just">
              <a:buNone/>
            </a:pP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многогранной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, что позволит охватить целиком используемую в игре тему.</a:t>
            </a:r>
          </a:p>
          <a:p>
            <a:pPr marL="0" indent="0" algn="just">
              <a:buNone/>
            </a:pP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    Я своих детей познакомила с игрой </a:t>
            </a:r>
            <a:r>
              <a:rPr lang="ru-RU" sz="2800" i="1" dirty="0">
                <a:solidFill>
                  <a:schemeClr val="accent6">
                    <a:lumMod val="75000"/>
                  </a:schemeClr>
                </a:solidFill>
              </a:rPr>
              <a:t>«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Ветеринарная клиника</a:t>
            </a:r>
            <a:r>
              <a:rPr lang="ru-RU" sz="2800" i="1" dirty="0">
                <a:solidFill>
                  <a:schemeClr val="accent6">
                    <a:lumMod val="75000"/>
                  </a:schemeClr>
                </a:solidFill>
              </a:rPr>
              <a:t>»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, в которую им очень понравилось играть, т. к. все дети очень любят животных и почти у всех есть домашние питомцы. Предлагаю вашему вниманию нашу игру.</a:t>
            </a:r>
          </a:p>
          <a:p>
            <a:pPr marL="0" indent="0" algn="ctr">
              <a:buNone/>
            </a:pPr>
            <a:endParaRPr lang="ru-RU" sz="28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6275956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576064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11200" b="1" dirty="0">
                <a:solidFill>
                  <a:schemeClr val="accent2">
                    <a:lumMod val="75000"/>
                  </a:schemeClr>
                </a:solidFill>
              </a:rPr>
              <a:t>Сюжетно-ролевая игра</a:t>
            </a:r>
            <a:r>
              <a:rPr lang="ru-RU" sz="11200" dirty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ru-RU" sz="11200" b="1" dirty="0">
                <a:solidFill>
                  <a:schemeClr val="accent2">
                    <a:lumMod val="75000"/>
                  </a:schemeClr>
                </a:solidFill>
              </a:rPr>
              <a:t>«Ветеринарная клиника»</a:t>
            </a:r>
          </a:p>
          <a:p>
            <a:pPr marL="0" indent="0" algn="ctr">
              <a:buNone/>
            </a:pPr>
            <a:endParaRPr lang="ru-RU" sz="11200" dirty="0"/>
          </a:p>
          <a:p>
            <a:pPr marL="0" indent="0" algn="just">
              <a:buNone/>
            </a:pPr>
            <a:r>
              <a:rPr lang="ru-RU" sz="11200" b="1" dirty="0">
                <a:solidFill>
                  <a:schemeClr val="accent2">
                    <a:lumMod val="75000"/>
                  </a:schemeClr>
                </a:solidFill>
              </a:rPr>
              <a:t>Цель: </a:t>
            </a:r>
            <a:r>
              <a:rPr lang="ru-RU" sz="11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1200" dirty="0">
                <a:solidFill>
                  <a:schemeClr val="accent6">
                    <a:lumMod val="75000"/>
                  </a:schemeClr>
                </a:solidFill>
              </a:rPr>
              <a:t>Познакомить детей с профессией ветеринара, сформировать положительное отношение к врачам и медсестрам, понимание ответственности работников этой профессии за жизнь животных.</a:t>
            </a:r>
          </a:p>
          <a:p>
            <a:pPr marL="0" indent="0" algn="just">
              <a:buNone/>
            </a:pPr>
            <a:r>
              <a:rPr lang="ru-RU" sz="11200" b="1" dirty="0">
                <a:solidFill>
                  <a:schemeClr val="accent2">
                    <a:lumMod val="75000"/>
                  </a:schemeClr>
                </a:solidFill>
              </a:rPr>
              <a:t>Подготовительная работа:</a:t>
            </a:r>
            <a:endParaRPr lang="ru-RU" sz="112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11200" dirty="0">
                <a:solidFill>
                  <a:schemeClr val="accent6">
                    <a:lumMod val="75000"/>
                  </a:schemeClr>
                </a:solidFill>
              </a:rPr>
              <a:t>1. Рассказ воспитателя о работе </a:t>
            </a:r>
            <a:r>
              <a:rPr lang="ru-RU" sz="11200" b="1" dirty="0">
                <a:solidFill>
                  <a:schemeClr val="accent6">
                    <a:lumMod val="75000"/>
                  </a:schemeClr>
                </a:solidFill>
              </a:rPr>
              <a:t>ветеринара</a:t>
            </a:r>
            <a:r>
              <a:rPr lang="ru-RU" sz="11200" dirty="0">
                <a:solidFill>
                  <a:schemeClr val="accent6">
                    <a:lumMod val="75000"/>
                  </a:schemeClr>
                </a:solidFill>
              </a:rPr>
              <a:t>, с демонстрацией соответствующих иллюстраций, о значении его профессии.</a:t>
            </a:r>
          </a:p>
          <a:p>
            <a:pPr marL="0" indent="0" algn="just">
              <a:buNone/>
            </a:pPr>
            <a:r>
              <a:rPr lang="ru-RU" sz="11200" dirty="0">
                <a:solidFill>
                  <a:schemeClr val="accent6">
                    <a:lumMod val="75000"/>
                  </a:schemeClr>
                </a:solidFill>
              </a:rPr>
              <a:t>2. Чтение художественной литературы: </a:t>
            </a:r>
            <a:r>
              <a:rPr lang="ru-RU" sz="11200" i="1" dirty="0">
                <a:solidFill>
                  <a:schemeClr val="accent6">
                    <a:lumMod val="75000"/>
                  </a:schemeClr>
                </a:solidFill>
              </a:rPr>
              <a:t>«Доктор Айболит»</a:t>
            </a:r>
            <a:r>
              <a:rPr lang="ru-RU" sz="11200" dirty="0">
                <a:solidFill>
                  <a:schemeClr val="accent6">
                    <a:lumMod val="75000"/>
                  </a:schemeClr>
                </a:solidFill>
              </a:rPr>
              <a:t> К. Чуковский</a:t>
            </a:r>
            <a:r>
              <a:rPr lang="ru-RU" sz="112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ru-RU" sz="11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7294414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8640960" cy="4525963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11200" dirty="0">
                <a:solidFill>
                  <a:schemeClr val="accent6">
                    <a:lumMod val="75000"/>
                  </a:schemeClr>
                </a:solidFill>
              </a:rPr>
              <a:t>3. Совместное придумывание рассказа </a:t>
            </a:r>
            <a:r>
              <a:rPr lang="ru-RU" sz="11200" i="1" dirty="0">
                <a:solidFill>
                  <a:schemeClr val="accent6">
                    <a:lumMod val="75000"/>
                  </a:schemeClr>
                </a:solidFill>
              </a:rPr>
              <a:t>«Я иду с Зайкой к ветеринару»</a:t>
            </a:r>
            <a:r>
              <a:rPr lang="ru-RU" sz="11200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endParaRPr lang="ru-RU" sz="11200" dirty="0"/>
          </a:p>
          <a:p>
            <a:pPr marL="0" indent="0" algn="just">
              <a:buNone/>
            </a:pPr>
            <a:r>
              <a:rPr lang="ru-RU" sz="11200" b="1" dirty="0">
                <a:solidFill>
                  <a:schemeClr val="accent6">
                    <a:lumMod val="75000"/>
                  </a:schemeClr>
                </a:solidFill>
              </a:rPr>
              <a:t>Атрибуты игры: </a:t>
            </a:r>
            <a:r>
              <a:rPr lang="ru-RU" sz="11200" dirty="0">
                <a:solidFill>
                  <a:schemeClr val="accent6">
                    <a:lumMod val="75000"/>
                  </a:schemeClr>
                </a:solidFill>
              </a:rPr>
              <a:t>кукла </a:t>
            </a:r>
            <a:r>
              <a:rPr lang="ru-RU" sz="11200" i="1" dirty="0">
                <a:solidFill>
                  <a:schemeClr val="accent6">
                    <a:lumMod val="75000"/>
                  </a:schemeClr>
                </a:solidFill>
              </a:rPr>
              <a:t>«Доктор Айболит»</a:t>
            </a:r>
            <a:r>
              <a:rPr lang="ru-RU" sz="11200" dirty="0">
                <a:solidFill>
                  <a:schemeClr val="accent6">
                    <a:lumMod val="75000"/>
                  </a:schemeClr>
                </a:solidFill>
              </a:rPr>
              <a:t>, флакончики, трубочки, молоточки, бинт, компьютер, с ручкой.</a:t>
            </a:r>
          </a:p>
          <a:p>
            <a:pPr marL="0" indent="0" algn="just">
              <a:buNone/>
            </a:pPr>
            <a:r>
              <a:rPr lang="ru-RU" sz="11200" dirty="0">
                <a:solidFill>
                  <a:schemeClr val="accent6">
                    <a:lumMod val="75000"/>
                  </a:schemeClr>
                </a:solidFill>
              </a:rPr>
              <a:t>Роли: Доктор Айболит, хозяин с питомцем</a:t>
            </a:r>
            <a:r>
              <a:rPr lang="ru-RU" sz="112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marL="0" indent="0" algn="just">
              <a:buNone/>
            </a:pPr>
            <a:endParaRPr lang="ru-RU" sz="112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11200" b="1" dirty="0">
                <a:solidFill>
                  <a:schemeClr val="accent2">
                    <a:lumMod val="75000"/>
                  </a:schemeClr>
                </a:solidFill>
              </a:rPr>
              <a:t>Ход игры:</a:t>
            </a:r>
          </a:p>
          <a:p>
            <a:pPr marL="0" indent="0" algn="just">
              <a:buNone/>
            </a:pPr>
            <a:r>
              <a:rPr lang="ru-RU" sz="11200" dirty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ru-RU" sz="11200" dirty="0">
                <a:solidFill>
                  <a:schemeClr val="accent6">
                    <a:lumMod val="75000"/>
                  </a:schemeClr>
                </a:solidFill>
              </a:rPr>
              <a:t>Воспитатель в роли Доктора Айболита открывает ветеринарную клинику и приглашает детей – хозяев животных и птиц посетить ее, позаботиться о своих питомцах, привести их </a:t>
            </a:r>
            <a:r>
              <a:rPr lang="ru-RU" sz="11200" dirty="0" smtClean="0">
                <a:solidFill>
                  <a:schemeClr val="accent6">
                    <a:lumMod val="75000"/>
                  </a:schemeClr>
                </a:solidFill>
              </a:rPr>
              <a:t>на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75020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осмотр. Дети берут свои игрушки, садятся на стульчики в очередь на прием к ветеринару. </a:t>
            </a:r>
            <a:endParaRPr lang="ru-RU" sz="2800" dirty="0"/>
          </a:p>
          <a:p>
            <a:pPr algn="just"/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Воспитатель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ведет диалог с клиентами, используя ролевые действия: врач осматривает больного, спрашивает у хозяев, что случилось с питомцем; назначает лечение, просит обязательно выполнять назначение и через некоторое время снова показаться врачу.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218836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51</TotalTime>
  <Words>82</Words>
  <Application>Microsoft Office PowerPoint</Application>
  <PresentationFormat>Экран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Трек</vt:lpstr>
      <vt:lpstr>Сюжетно-ролевая игра «Ветеринарная клиника» для детей среднего дошкольного возраста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Сюжетно-ролевая игра «Ветеринарная клиника» для детей среднего дошкольного возраста</dc:title>
  <dc:creator>Family</dc:creator>
  <cp:lastModifiedBy>us</cp:lastModifiedBy>
  <cp:revision>12</cp:revision>
  <dcterms:created xsi:type="dcterms:W3CDTF">2017-03-23T08:57:25Z</dcterms:created>
  <dcterms:modified xsi:type="dcterms:W3CDTF">2018-03-15T07:58:08Z</dcterms:modified>
</cp:coreProperties>
</file>