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4" r:id="rId3"/>
    <p:sldId id="271" r:id="rId4"/>
    <p:sldId id="270" r:id="rId5"/>
    <p:sldId id="262" r:id="rId6"/>
    <p:sldId id="268" r:id="rId7"/>
    <p:sldId id="263" r:id="rId8"/>
    <p:sldId id="264" r:id="rId9"/>
    <p:sldId id="267" r:id="rId10"/>
    <p:sldId id="269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Путешествие по городу Предлогов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Учитель-логопед </a:t>
            </a:r>
            <a:r>
              <a:rPr lang="ru-RU" sz="2800" dirty="0" err="1" smtClean="0">
                <a:solidFill>
                  <a:schemeClr val="tx1"/>
                </a:solidFill>
              </a:rPr>
              <a:t>БондареваЛ.Н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МОУ Константиновская СШ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Переулок Исправлений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Шапка слетела с головы.</a:t>
            </a:r>
          </a:p>
          <a:p>
            <a:r>
              <a:rPr lang="ru-RU" sz="3600" dirty="0" smtClean="0"/>
              <a:t>Убежали у кошки котята.</a:t>
            </a:r>
          </a:p>
          <a:p>
            <a:r>
              <a:rPr lang="ru-RU" sz="3600" dirty="0" smtClean="0"/>
              <a:t>Дети отбежали от дороги. </a:t>
            </a:r>
          </a:p>
          <a:p>
            <a:r>
              <a:rPr lang="ru-RU" sz="3600" dirty="0" smtClean="0"/>
              <a:t>Кошка спрыгнула с крыши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Использованные материалы: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1) </a:t>
            </a:r>
            <a:r>
              <a:rPr lang="ru-RU" dirty="0" err="1" smtClean="0">
                <a:solidFill>
                  <a:schemeClr val="tx2"/>
                </a:solidFill>
              </a:rPr>
              <a:t>Ефименкова</a:t>
            </a:r>
            <a:r>
              <a:rPr lang="ru-RU" dirty="0" smtClean="0">
                <a:solidFill>
                  <a:schemeClr val="tx2"/>
                </a:solidFill>
              </a:rPr>
              <a:t> Л. Н. Коррекция устной и письменной речи учащихся начальных классов: пособие для логопеда / Л. Н. </a:t>
            </a:r>
            <a:r>
              <a:rPr lang="ru-RU" dirty="0" err="1" smtClean="0">
                <a:solidFill>
                  <a:schemeClr val="tx2"/>
                </a:solidFill>
              </a:rPr>
              <a:t>Ефименкова</a:t>
            </a:r>
            <a:r>
              <a:rPr lang="ru-RU" dirty="0" smtClean="0">
                <a:solidFill>
                  <a:schemeClr val="tx2"/>
                </a:solidFill>
              </a:rPr>
              <a:t>.  – М.: Гуманитарный издательский центр ВЛАДОС, 2004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2) </a:t>
            </a:r>
            <a:r>
              <a:rPr lang="ru-RU" dirty="0" err="1" smtClean="0">
                <a:solidFill>
                  <a:schemeClr val="tx2"/>
                </a:solidFill>
              </a:rPr>
              <a:t>Кобзарева</a:t>
            </a:r>
            <a:r>
              <a:rPr lang="ru-RU" dirty="0" smtClean="0">
                <a:solidFill>
                  <a:schemeClr val="tx2"/>
                </a:solidFill>
              </a:rPr>
              <a:t> Л. Г., Резунова М. П., Юшина Г. Н. Система упражнений по коррекции письма и чтения детей с ОНР/ Практическое пособие для логопедов. – Воронеж: ЧП </a:t>
            </a:r>
            <a:r>
              <a:rPr lang="ru-RU" dirty="0" err="1" smtClean="0">
                <a:solidFill>
                  <a:schemeClr val="tx2"/>
                </a:solidFill>
              </a:rPr>
              <a:t>Лакоцентин</a:t>
            </a:r>
            <a:r>
              <a:rPr lang="ru-RU" dirty="0" smtClean="0">
                <a:solidFill>
                  <a:schemeClr val="tx2"/>
                </a:solidFill>
              </a:rPr>
              <a:t> С. С., 2006</a:t>
            </a:r>
            <a:endParaRPr lang="en-US" dirty="0" smtClean="0">
              <a:solidFill>
                <a:schemeClr val="tx2"/>
              </a:solidFill>
            </a:endParaRPr>
          </a:p>
          <a:p>
            <a:pPr marL="82296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>
              <a:hlinkClick r:id="rId2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 Николаевна\Desktop\ам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456513" cy="5676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 Предлогов.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1) Предлог – это служебная часть речи, которая служит для связи слов в предложении.</a:t>
            </a:r>
          </a:p>
          <a:p>
            <a:r>
              <a:rPr lang="ru-RU" sz="3600" dirty="0" smtClean="0"/>
              <a:t>2) Предлоги не изменяются и не являются членами </a:t>
            </a:r>
            <a:r>
              <a:rPr lang="ru-RU" sz="3600" smtClean="0"/>
              <a:t>предложения.</a:t>
            </a:r>
            <a:endParaRPr lang="ru-RU" sz="3600" dirty="0" smtClean="0"/>
          </a:p>
          <a:p>
            <a:r>
              <a:rPr lang="ru-RU" sz="3600" dirty="0" smtClean="0"/>
              <a:t>3)Предлоги всегда пишутся раздельно со словами других частей речи.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Проверь себя.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Предлоги стихотворения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из              в                         по                    за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6" name="Picture 6" descr="C:\Users\Виталий\AppData\Local\Microsoft\Windows\Temporary Internet Files\Content.IE5\OINELMYU\MP900411680[1]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00100" y="2000240"/>
            <a:ext cx="6929486" cy="4644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elaxed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Улица Противоположная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магазин –</a:t>
            </a:r>
          </a:p>
          <a:p>
            <a:r>
              <a:rPr lang="ru-RU" dirty="0" smtClean="0"/>
              <a:t>Над  диваном –</a:t>
            </a:r>
          </a:p>
          <a:p>
            <a:r>
              <a:rPr lang="ru-RU" dirty="0" smtClean="0"/>
              <a:t>К двери – </a:t>
            </a:r>
          </a:p>
          <a:p>
            <a:r>
              <a:rPr lang="ru-RU" dirty="0" smtClean="0"/>
              <a:t>В машину -</a:t>
            </a:r>
          </a:p>
          <a:p>
            <a:r>
              <a:rPr lang="ru-RU" dirty="0" smtClean="0"/>
              <a:t>За воротами – </a:t>
            </a:r>
          </a:p>
          <a:p>
            <a:r>
              <a:rPr lang="ru-RU" dirty="0" smtClean="0"/>
              <a:t>До поворота –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Слова для справок: под, из, перед, от, за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Documents and Settings\Admin\Рабочий стол\предлог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14554"/>
            <a:ext cx="3862384" cy="2864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Улица Противоположная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магазин – из магазина</a:t>
            </a:r>
          </a:p>
          <a:p>
            <a:r>
              <a:rPr lang="ru-RU" dirty="0" smtClean="0"/>
              <a:t>Над  диваном – под диваном</a:t>
            </a:r>
          </a:p>
          <a:p>
            <a:r>
              <a:rPr lang="ru-RU" dirty="0" smtClean="0"/>
              <a:t>К двери –  от двери</a:t>
            </a:r>
          </a:p>
          <a:p>
            <a:r>
              <a:rPr lang="ru-RU" dirty="0" smtClean="0"/>
              <a:t>В машину – из машины</a:t>
            </a:r>
          </a:p>
          <a:p>
            <a:r>
              <a:rPr lang="ru-RU" dirty="0" smtClean="0"/>
              <a:t>За воротами –  перед воротами</a:t>
            </a:r>
          </a:p>
          <a:p>
            <a:r>
              <a:rPr lang="ru-RU" dirty="0" smtClean="0"/>
              <a:t>До поворота –  от поворота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Улица Словосочетаний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993780" cy="466344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река, мост, под</a:t>
            </a:r>
          </a:p>
          <a:p>
            <a:r>
              <a:rPr lang="ru-RU" sz="4800" dirty="0" smtClean="0"/>
              <a:t>стол, лампа, на</a:t>
            </a:r>
          </a:p>
          <a:p>
            <a:r>
              <a:rPr lang="ru-RU" sz="4800" dirty="0" smtClean="0"/>
              <a:t> лист, ползёт по</a:t>
            </a:r>
          </a:p>
          <a:p>
            <a:r>
              <a:rPr lang="ru-RU" sz="4800" dirty="0" smtClean="0"/>
              <a:t>дом, дорога, у</a:t>
            </a:r>
          </a:p>
          <a:p>
            <a:r>
              <a:rPr lang="ru-RU" sz="4800" dirty="0" smtClean="0"/>
              <a:t>замок, ключ, в</a:t>
            </a:r>
            <a:endParaRPr lang="ru-RU" sz="4800" dirty="0"/>
          </a:p>
        </p:txBody>
      </p:sp>
      <p:pic>
        <p:nvPicPr>
          <p:cNvPr id="5" name="Picture 2" descr="C:\Users\Любовь Николаевна\Desktop\амо 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071942"/>
            <a:ext cx="189229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Улица Словосочетаний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река под мостом</a:t>
            </a:r>
          </a:p>
          <a:p>
            <a:r>
              <a:rPr lang="ru-RU" sz="4400" dirty="0" smtClean="0"/>
              <a:t>лампа на столе</a:t>
            </a:r>
          </a:p>
          <a:p>
            <a:r>
              <a:rPr lang="ru-RU" sz="4400" dirty="0" smtClean="0"/>
              <a:t>ползёт по листу</a:t>
            </a:r>
          </a:p>
          <a:p>
            <a:r>
              <a:rPr lang="ru-RU" sz="4400" dirty="0" smtClean="0"/>
              <a:t>дом у дороги</a:t>
            </a:r>
          </a:p>
          <a:p>
            <a:r>
              <a:rPr lang="ru-RU" sz="4400" dirty="0" smtClean="0"/>
              <a:t>ключ в замке</a:t>
            </a:r>
          </a:p>
          <a:p>
            <a:pPr>
              <a:buNone/>
            </a:pP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Переулок Исправлений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Шапка с летела с головы.</a:t>
            </a:r>
          </a:p>
          <a:p>
            <a:r>
              <a:rPr lang="ru-RU" sz="4800" dirty="0" smtClean="0"/>
              <a:t>У бежали </a:t>
            </a:r>
            <a:r>
              <a:rPr lang="ru-RU" sz="4800" dirty="0" err="1" smtClean="0"/>
              <a:t>укошки</a:t>
            </a:r>
            <a:r>
              <a:rPr lang="ru-RU" sz="4800" dirty="0" smtClean="0"/>
              <a:t> котята.</a:t>
            </a:r>
          </a:p>
          <a:p>
            <a:r>
              <a:rPr lang="ru-RU" sz="4800" dirty="0" smtClean="0"/>
              <a:t>Дети от бежали от дороги. </a:t>
            </a:r>
          </a:p>
          <a:p>
            <a:r>
              <a:rPr lang="ru-RU" sz="4800" dirty="0" smtClean="0"/>
              <a:t>Кошка с прыгнула с крыши.</a:t>
            </a:r>
          </a:p>
          <a:p>
            <a:endParaRPr lang="ru-RU" sz="4800" dirty="0" smtClean="0"/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298</TotalTime>
  <Words>292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Corbel</vt:lpstr>
      <vt:lpstr>Gill Sans MT</vt:lpstr>
      <vt:lpstr>Verdana</vt:lpstr>
      <vt:lpstr>Wingdings 2</vt:lpstr>
      <vt:lpstr>Солнцестояние</vt:lpstr>
      <vt:lpstr>Путешествие по городу Предлогов</vt:lpstr>
      <vt:lpstr>Город Предлогов.</vt:lpstr>
      <vt:lpstr>Презентация PowerPoint</vt:lpstr>
      <vt:lpstr>Проверь себя. Предлоги стихотворения</vt:lpstr>
      <vt:lpstr>Улица Противоположная</vt:lpstr>
      <vt:lpstr>Улица Противоположная</vt:lpstr>
      <vt:lpstr>Улица Словосочетаний</vt:lpstr>
      <vt:lpstr>Улица Словосочетаний</vt:lpstr>
      <vt:lpstr> Переулок Исправлений</vt:lpstr>
      <vt:lpstr>Переулок Исправлений</vt:lpstr>
      <vt:lpstr>Использованные материалы: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Предлог</dc:title>
  <cp:lastModifiedBy>Любовь Николаевна</cp:lastModifiedBy>
  <cp:revision>42</cp:revision>
  <dcterms:modified xsi:type="dcterms:W3CDTF">2018-02-28T11:38:10Z</dcterms:modified>
</cp:coreProperties>
</file>