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57" r:id="rId4"/>
    <p:sldId id="269" r:id="rId5"/>
    <p:sldId id="258" r:id="rId6"/>
    <p:sldId id="259" r:id="rId7"/>
    <p:sldId id="275" r:id="rId8"/>
    <p:sldId id="279" r:id="rId9"/>
    <p:sldId id="271" r:id="rId10"/>
    <p:sldId id="270" r:id="rId11"/>
    <p:sldId id="261" r:id="rId12"/>
    <p:sldId id="262" r:id="rId13"/>
    <p:sldId id="274" r:id="rId14"/>
    <p:sldId id="273" r:id="rId15"/>
    <p:sldId id="263" r:id="rId16"/>
    <p:sldId id="276" r:id="rId17"/>
    <p:sldId id="277" r:id="rId18"/>
    <p:sldId id="280" r:id="rId19"/>
    <p:sldId id="26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0" autoAdjust="0"/>
    <p:restoredTop sz="88406" autoAdjust="0"/>
  </p:normalViewPr>
  <p:slideViewPr>
    <p:cSldViewPr>
      <p:cViewPr varScale="1">
        <p:scale>
          <a:sx n="44" d="100"/>
          <a:sy n="4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1928802"/>
            <a:ext cx="6635080" cy="142876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200" dirty="0" smtClean="0">
                <a:solidFill>
                  <a:srgbClr val="00B050"/>
                </a:solidFill>
              </a:rPr>
              <a:t>Тема:"Формирование представлений о родном        городе у детей 4-5 лет."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220072" y="4743728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</a:t>
            </a:r>
            <a:r>
              <a:rPr lang="ru-RU" sz="2000" dirty="0" err="1" smtClean="0"/>
              <a:t>Казанкина</a:t>
            </a:r>
            <a:r>
              <a:rPr lang="ru-RU" sz="2000" dirty="0" smtClean="0"/>
              <a:t>    Елена </a:t>
            </a:r>
            <a:r>
              <a:rPr lang="ru-RU" sz="2000" dirty="0" smtClean="0"/>
              <a:t>Николаевна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339752" y="6165304"/>
            <a:ext cx="2993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Москва 2018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5506627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Экскурсии возникли в конце 18 — начале 19 вв</a:t>
            </a:r>
            <a:r>
              <a:rPr lang="ru-RU" sz="2800" dirty="0" smtClean="0"/>
              <a:t>., как метод обучения, способствующий развитию наблюдательности навыков самостоятельной работы у учащихся. </a:t>
            </a:r>
            <a:endParaRPr lang="ru-RU" sz="2800" dirty="0"/>
          </a:p>
        </p:txBody>
      </p:sp>
      <p:sp>
        <p:nvSpPr>
          <p:cNvPr id="7" name="Овал 6"/>
          <p:cNvSpPr/>
          <p:nvPr/>
        </p:nvSpPr>
        <p:spPr>
          <a:xfrm>
            <a:off x="7715272" y="557214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 экскурсионной методике различают два вида приемов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Прием рассказа </a:t>
            </a:r>
            <a:r>
              <a:rPr lang="ru-RU" dirty="0" smtClean="0"/>
              <a:t>- применяют во всех экскурсиях независимо от того, что показывается и о чем идет рассказ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Прием показа </a:t>
            </a:r>
            <a:r>
              <a:rPr lang="ru-RU" dirty="0" smtClean="0"/>
              <a:t>-  применим при показе только данного объекта</a:t>
            </a:r>
          </a:p>
          <a:p>
            <a:r>
              <a:rPr lang="ru-RU" dirty="0" smtClean="0"/>
              <a:t>      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7929586" y="564357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357166"/>
            <a:ext cx="7333128" cy="87782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Группы методов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Наглядные методы: </a:t>
            </a:r>
            <a:r>
              <a:rPr lang="ru-RU" sz="1800" dirty="0" smtClean="0"/>
              <a:t>наблюдения , экскурсии, осмотры помещения, рассматривание натуральных предметов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5" name="Содержимое 4" descr="f0e073ccd96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2780928"/>
            <a:ext cx="3071834" cy="217351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Овал 6"/>
          <p:cNvSpPr/>
          <p:nvPr/>
        </p:nvSpPr>
        <p:spPr>
          <a:xfrm>
            <a:off x="7929586" y="542926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Практические методы </a:t>
            </a:r>
            <a:r>
              <a:rPr lang="ru-RU" sz="2000" dirty="0" smtClean="0"/>
              <a:t>направлены на применение речевых навыков и умений и их совершенствование. К практическим методам относятся различные дидактические игры, игры-драматизации.</a:t>
            </a:r>
          </a:p>
          <a:p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8001024" y="564357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FF0000"/>
                </a:solidFill>
              </a:rPr>
              <a:t>Словесные методы </a:t>
            </a:r>
            <a:r>
              <a:rPr lang="ru-RU" sz="1800" dirty="0" smtClean="0"/>
              <a:t>в детском саду применяются реже: это чтение и рассказывание художественных произведений, заучивание наизусть, пересказ, обобщающая беседа, рассказывание без опоры на наглядный материал</a:t>
            </a:r>
            <a:endParaRPr lang="ru-RU" sz="1800" dirty="0"/>
          </a:p>
        </p:txBody>
      </p:sp>
      <p:sp>
        <p:nvSpPr>
          <p:cNvPr id="7" name="Овал 6"/>
          <p:cNvSpPr/>
          <p:nvPr/>
        </p:nvSpPr>
        <p:spPr>
          <a:xfrm>
            <a:off x="8001024" y="571501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0811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Виды экскурсий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9168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• экскурсии с целью ознакомления с трудом взрослых (школа, библиотека)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55976" y="2492896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• природоведческие (познавательные) экскурсии – в парк, лес, к озеру;</a:t>
            </a:r>
          </a:p>
        </p:txBody>
      </p:sp>
      <p:sp>
        <p:nvSpPr>
          <p:cNvPr id="10" name="Овал 9"/>
          <p:cNvSpPr/>
          <p:nvPr/>
        </p:nvSpPr>
        <p:spPr>
          <a:xfrm>
            <a:off x="7929586" y="557214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066800"/>
          </a:xfrm>
        </p:spPr>
        <p:txBody>
          <a:bodyPr/>
          <a:lstStyle/>
          <a:p>
            <a:pPr algn="ctr"/>
            <a:r>
              <a:rPr lang="ru-RU" dirty="0" smtClean="0"/>
              <a:t>Структура экскурсии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58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1 часть </a:t>
            </a:r>
            <a:r>
              <a:rPr lang="ru-RU" dirty="0" smtClean="0"/>
              <a:t>– подготовительная (рассматривание иллюстраций по теме экскурсии. Открыток с </a:t>
            </a:r>
            <a:r>
              <a:rPr lang="ru-RU" dirty="0" err="1" smtClean="0"/>
              <a:t>достопремичательнастями</a:t>
            </a:r>
            <a:r>
              <a:rPr lang="ru-RU" dirty="0" smtClean="0"/>
              <a:t> города…. Рассматривание памятников ..)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2 часть- </a:t>
            </a:r>
            <a:r>
              <a:rPr lang="ru-RU" dirty="0" smtClean="0"/>
              <a:t>построение маршрута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3 основная часть- </a:t>
            </a:r>
            <a:r>
              <a:rPr lang="ru-RU" dirty="0" smtClean="0"/>
              <a:t>экскурсия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4 часть </a:t>
            </a:r>
            <a:r>
              <a:rPr lang="ru-RU" dirty="0" smtClean="0"/>
              <a:t>–заключительная (обмен впечатлениями, обсуждение, продуктивная деятельность)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858148" y="564357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Планирование экскурсий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28736"/>
          <a:ext cx="8229600" cy="5089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76128"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Наблюдаемый объект</a:t>
                      </a:r>
                      <a:endParaRPr lang="ru-RU" dirty="0"/>
                    </a:p>
                  </a:txBody>
                  <a:tcPr/>
                </a:tc>
              </a:tr>
              <a:tr h="474694">
                <a:tc>
                  <a:txBody>
                    <a:bodyPr/>
                    <a:lstStyle/>
                    <a:p>
                      <a:r>
                        <a:rPr lang="ru-RU" dirty="0" smtClean="0"/>
                        <a:t>Мой город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Воспитывать любовь к своей Родине, формировать потребности изучать историю Москвы, Кремля, своего народа, формировать уважение и бережное отношение к историческим ценностям Кремля, помочь осознать принадлежность к своему народу, государству.</a:t>
                      </a:r>
                      <a:endParaRPr lang="ru-RU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Кремль</a:t>
                      </a:r>
                      <a:endParaRPr lang="ru-RU" dirty="0"/>
                    </a:p>
                  </a:txBody>
                  <a:tcPr/>
                </a:tc>
              </a:tr>
              <a:tr h="1074008">
                <a:tc>
                  <a:txBody>
                    <a:bodyPr/>
                    <a:lstStyle/>
                    <a:p>
                      <a:r>
                        <a:rPr lang="ru-RU" dirty="0" smtClean="0"/>
                        <a:t>Москва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 smtClean="0">
                          <a:solidFill>
                            <a:srgbClr val="2D2A2A"/>
                          </a:solidFill>
                          <a:latin typeface="+mn-lt"/>
                        </a:rPr>
                        <a:t>воспитывать патриотические чувства детей дошкольного возраста, прививать гордость за свою страну и любовь к родному городу.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Фильм</a:t>
                      </a:r>
                      <a:r>
                        <a:rPr lang="ru-RU" baseline="0" dirty="0" smtClean="0"/>
                        <a:t> о Москве</a:t>
                      </a:r>
                      <a:endParaRPr lang="ru-RU" dirty="0"/>
                    </a:p>
                  </a:txBody>
                  <a:tcPr/>
                </a:tc>
              </a:tr>
              <a:tr h="2081352">
                <a:tc>
                  <a:txBody>
                    <a:bodyPr/>
                    <a:lstStyle/>
                    <a:p>
                      <a:r>
                        <a:rPr lang="ru-RU" dirty="0" smtClean="0"/>
                        <a:t>Экскурсия в музей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Дать знания детям о родном городе: история, символика, достопримечательности, промышленные объекты, их вред и польза, экологическая ситуация в городе. Познакомить с именами тех, кто основал и прославил город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Книги, картинки, картины о городе,</a:t>
                      </a:r>
                      <a:r>
                        <a:rPr lang="ru-RU" baseline="0" dirty="0" smtClean="0"/>
                        <a:t> знаменитые люди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203848" y="3286124"/>
            <a:ext cx="2808312" cy="1200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Взаимодействие ДОУ с семьей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5643570" y="1857364"/>
            <a:ext cx="207170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творческие домашние задания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695728" y="3501008"/>
            <a:ext cx="2448272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Составление альбомов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5286380" y="5214950"/>
            <a:ext cx="245397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Совместные экскурсии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395536" y="5013176"/>
            <a:ext cx="314664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Информация о интересных местах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0" y="2996952"/>
            <a:ext cx="251966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консультации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1835696" y="1628800"/>
            <a:ext cx="171674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Досуги</a:t>
            </a:r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 rot="18829453">
            <a:off x="5167871" y="2850164"/>
            <a:ext cx="978408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 rot="21303284">
            <a:off x="6024514" y="3746010"/>
            <a:ext cx="685985" cy="3162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3" name="Стрелка вправо 12"/>
          <p:cNvSpPr/>
          <p:nvPr/>
        </p:nvSpPr>
        <p:spPr>
          <a:xfrm rot="14714285">
            <a:off x="3067575" y="2652282"/>
            <a:ext cx="978408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2679147">
            <a:off x="5172431" y="4571517"/>
            <a:ext cx="978408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7950123">
            <a:off x="3367823" y="4647168"/>
            <a:ext cx="978408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11404212">
            <a:off x="2376621" y="3559715"/>
            <a:ext cx="714186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/>
          <a:lstStyle/>
          <a:p>
            <a:pPr algn="ctr"/>
            <a:r>
              <a:rPr lang="ru-RU" dirty="0" smtClean="0"/>
              <a:t>Заключение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436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Систематическая работа по воспитанию нравственно- патриотических чувств детей к родному городу в условиях  дошкольного образовательного учреждения имеет свои  положительные результаты, а современное дошкольное учреждение выступает той </a:t>
            </a:r>
            <a:r>
              <a:rPr lang="ru-RU" dirty="0" err="1" smtClean="0"/>
              <a:t>социокультурной</a:t>
            </a:r>
            <a:r>
              <a:rPr lang="ru-RU" dirty="0" smtClean="0"/>
              <a:t> средой, создающей оптимальные условия для формирования у детей целостной «картины мира», воспитания патриотизма, основ гражданственности, а также интереса к своему родному городу.</a:t>
            </a:r>
          </a:p>
          <a:p>
            <a:r>
              <a:rPr lang="ru-RU" dirty="0" smtClean="0"/>
              <a:t>Если ребенок будет располагать знаниями о родном городе, географии, природе, символике, если ему известны имена кого-то из тех, кто прославил родной город, если он будет проявлять интерес к приобретаемым знаниям, читать стихи, петь песни, то можно считать, что задача выполнена в пределах  доступных дошкольному возрасту.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596336" y="566124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19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Актуальность исследования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4362"/>
          </a:xfrm>
        </p:spPr>
        <p:txBody>
          <a:bodyPr/>
          <a:lstStyle/>
          <a:p>
            <a:pPr algn="ctr"/>
            <a:r>
              <a:rPr lang="ru-RU" dirty="0" smtClean="0"/>
              <a:t> Деятельность по формированию у дошкольников элементов гражданских чувств и представлений (любовь к родному краю, природе, уважение к защитникам Родины, уважение к труду взрослых и трудящемуся человеку), личностных качеств (ответственности, дисциплинированности, организованности, организаторских умений) рассматривается как одно из направлений ФГОС ДО.</a:t>
            </a: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929586" y="564357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7643834" y="542926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8" name="Содержимое 2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Цель работы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изучить педагогические основы ознакомления старших дошкольников с родным городом.</a:t>
            </a:r>
          </a:p>
          <a:p>
            <a:r>
              <a:rPr lang="ru-RU" b="1" dirty="0" smtClean="0">
                <a:solidFill>
                  <a:schemeClr val="accent5"/>
                </a:solidFill>
              </a:rPr>
              <a:t>      </a:t>
            </a:r>
            <a:r>
              <a:rPr lang="en-US" b="1" dirty="0" smtClean="0">
                <a:solidFill>
                  <a:schemeClr val="accent5"/>
                </a:solidFill>
              </a:rPr>
              <a:t/>
            </a:r>
            <a:br>
              <a:rPr lang="en-US" b="1" dirty="0" smtClean="0">
                <a:solidFill>
                  <a:schemeClr val="accent5"/>
                </a:solidFill>
              </a:rPr>
            </a:br>
            <a:r>
              <a:rPr lang="en-US" b="1" dirty="0" smtClean="0">
                <a:solidFill>
                  <a:schemeClr val="accent5"/>
                </a:solidFill>
              </a:rPr>
              <a:t/>
            </a:r>
            <a:br>
              <a:rPr lang="en-US" b="1" dirty="0" smtClean="0">
                <a:solidFill>
                  <a:schemeClr val="accent5"/>
                </a:solidFill>
              </a:rPr>
            </a:br>
            <a:r>
              <a:rPr lang="en-US" b="1" dirty="0" smtClean="0">
                <a:solidFill>
                  <a:schemeClr val="accent5"/>
                </a:solidFill>
              </a:rPr>
              <a:t/>
            </a:r>
            <a:br>
              <a:rPr lang="en-US" b="1" dirty="0" smtClean="0">
                <a:solidFill>
                  <a:schemeClr val="accent5"/>
                </a:solidFill>
              </a:rPr>
            </a:br>
            <a:r>
              <a:rPr lang="ru-RU" b="1" dirty="0" smtClean="0">
                <a:solidFill>
                  <a:schemeClr val="accent5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Объект исследования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— формирование представлений у детей 4-5 лет о родном городе.</a:t>
            </a:r>
          </a:p>
          <a:p>
            <a:r>
              <a:rPr lang="ru-RU" b="1" dirty="0" smtClean="0"/>
              <a:t>       </a:t>
            </a:r>
            <a:r>
              <a:rPr lang="ru-RU" b="1" dirty="0" smtClean="0">
                <a:solidFill>
                  <a:srgbClr val="FF0000"/>
                </a:solidFill>
              </a:rPr>
              <a:t>Предмет исследования</a:t>
            </a:r>
            <a:r>
              <a:rPr lang="ru-RU" dirty="0" smtClean="0"/>
              <a:t> – условия для формирования представлений у детей 4-5 лет о родном городе.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Задачи: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6011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1) Изучить и проанализировать психолого-педагогическую литературу по теме исследования.</a:t>
            </a:r>
          </a:p>
          <a:p>
            <a:pPr>
              <a:buNone/>
            </a:pPr>
            <a:r>
              <a:rPr lang="ru-RU" dirty="0" smtClean="0"/>
              <a:t>2) Изучить процесс формирования представлений у детей 4-5 лет.</a:t>
            </a:r>
          </a:p>
          <a:p>
            <a:pPr>
              <a:buNone/>
            </a:pPr>
            <a:r>
              <a:rPr lang="ru-RU" dirty="0" smtClean="0"/>
              <a:t>3)Рассмотреть педагогические условия для формирования представлений у детей 4-5 лет.</a:t>
            </a:r>
          </a:p>
          <a:p>
            <a:pPr>
              <a:buNone/>
            </a:pPr>
            <a:r>
              <a:rPr lang="ru-RU" dirty="0" smtClean="0"/>
              <a:t>4) Определить и обосновать методы, средства для формирования представлений у детей 3-4 лет по ознакомлению  с родным городом. </a:t>
            </a:r>
          </a:p>
          <a:p>
            <a:pPr>
              <a:buNone/>
            </a:pPr>
            <a:r>
              <a:rPr lang="ru-RU" dirty="0"/>
              <a:t>5</a:t>
            </a:r>
            <a:r>
              <a:rPr lang="ru-RU" dirty="0" smtClean="0"/>
              <a:t>) Провести анализ исследования.</a:t>
            </a:r>
          </a:p>
        </p:txBody>
      </p:sp>
      <p:sp>
        <p:nvSpPr>
          <p:cNvPr id="4" name="Овал 3"/>
          <p:cNvSpPr/>
          <p:nvPr/>
        </p:nvSpPr>
        <p:spPr>
          <a:xfrm>
            <a:off x="7858148" y="564357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544979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Методы исследования</a:t>
            </a:r>
            <a:r>
              <a:rPr lang="ru-RU" b="1" dirty="0" smtClean="0"/>
              <a:t>:</a:t>
            </a:r>
            <a:r>
              <a:rPr lang="ru-RU" dirty="0" smtClean="0"/>
              <a:t> анализ психолого-педагогической литературы, наблюдение, изучение опыта педагогической деятельности, анализ и обобщение результатов исследования.</a:t>
            </a:r>
          </a:p>
          <a:p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8072462" y="571501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Теоретическая значимость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58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 мнению многих ученых (Л.И. </a:t>
            </a:r>
            <a:r>
              <a:rPr lang="ru-RU" dirty="0" err="1" smtClean="0"/>
              <a:t>Божович</a:t>
            </a:r>
            <a:r>
              <a:rPr lang="ru-RU" dirty="0" smtClean="0"/>
              <a:t>, Л.А. </a:t>
            </a:r>
            <a:r>
              <a:rPr lang="ru-RU" dirty="0" err="1" smtClean="0"/>
              <a:t>Венгера</a:t>
            </a:r>
            <a:r>
              <a:rPr lang="ru-RU" dirty="0" smtClean="0"/>
              <a:t>, Л.С. </a:t>
            </a:r>
            <a:r>
              <a:rPr lang="ru-RU" dirty="0" err="1" smtClean="0"/>
              <a:t>Выготского</a:t>
            </a:r>
            <a:r>
              <a:rPr lang="ru-RU" dirty="0" smtClean="0"/>
              <a:t>, А.Н. Леонтьева, М.И. </a:t>
            </a:r>
            <a:r>
              <a:rPr lang="ru-RU" dirty="0" err="1" smtClean="0"/>
              <a:t>Лисина</a:t>
            </a:r>
            <a:r>
              <a:rPr lang="ru-RU" dirty="0" smtClean="0"/>
              <a:t>, Д.Б. </a:t>
            </a:r>
            <a:r>
              <a:rPr lang="ru-RU" dirty="0" err="1" smtClean="0"/>
              <a:t>Эльконина</a:t>
            </a:r>
            <a:r>
              <a:rPr lang="ru-RU" dirty="0" smtClean="0"/>
              <a:t>, С.Л. Рубинштейна и др.), первые годы жизни - это критически важный период для социального, интеллектуального и личностного развития. Именно в детском возрасте у человека формируется самосознание и закладываются первые представления о самом себе, образуются устойчивые формы межличностного взаимодействия, моральные и социальные нормы.</a:t>
            </a:r>
          </a:p>
          <a:p>
            <a:endParaRPr lang="ru-RU" dirty="0" smtClean="0"/>
          </a:p>
          <a:p>
            <a:r>
              <a:rPr lang="ru-RU" dirty="0" smtClean="0"/>
              <a:t>В возрасте 4–5 лет  развиваются различные психические процессы: мышление, речь, память, внимание, восприятие. Важной особенностью является то, что они становятся более осознанными и произвольными ( Л.С. </a:t>
            </a:r>
            <a:r>
              <a:rPr lang="ru-RU" dirty="0" err="1" smtClean="0"/>
              <a:t>Выготский</a:t>
            </a:r>
            <a:r>
              <a:rPr lang="ru-RU" dirty="0" smtClean="0"/>
              <a:t>, М.С. Мухина, с.Л. Рубинштейн и другие)</a:t>
            </a: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8072462" y="578645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03056"/>
          </a:xfrm>
        </p:spPr>
        <p:txBody>
          <a:bodyPr>
            <a:normAutofit lnSpcReduction="10000"/>
          </a:bodyPr>
          <a:lstStyle/>
          <a:p>
            <a:r>
              <a:rPr lang="ru-RU" sz="2600" dirty="0" smtClean="0"/>
              <a:t>Большой вклад в научное обоснование нравственно-патриотического воспитания дошкольников внесли   ученые  Р.И. Жуковская,  Н.В. </a:t>
            </a:r>
            <a:r>
              <a:rPr lang="ru-RU" sz="2600" dirty="0" err="1" smtClean="0"/>
              <a:t>Виноградова,Е.И</a:t>
            </a:r>
            <a:r>
              <a:rPr lang="ru-RU" sz="2600" dirty="0" smtClean="0"/>
              <a:t>. </a:t>
            </a:r>
            <a:r>
              <a:rPr lang="ru-RU" sz="2600" dirty="0" err="1" smtClean="0"/>
              <a:t>Радина</a:t>
            </a:r>
            <a:r>
              <a:rPr lang="ru-RU" sz="2600" dirty="0" smtClean="0"/>
              <a:t>, С.А. Козлова, Л.В. Коломийченко- формирование представления — это образы предметов и явлений, не воспринимаемые в данный момент, а вызываемые в сознании ребёнка. </a:t>
            </a:r>
          </a:p>
          <a:p>
            <a:pPr>
              <a:buNone/>
            </a:pPr>
            <a:endParaRPr lang="ru-RU" sz="2600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По мнению М. Д. </a:t>
            </a:r>
            <a:r>
              <a:rPr lang="ru-RU" dirty="0" err="1" smtClean="0"/>
              <a:t>Маханевой</a:t>
            </a:r>
            <a:r>
              <a:rPr lang="ru-RU" dirty="0" smtClean="0"/>
              <a:t>, А. В. Мудрика, В. И. </a:t>
            </a:r>
            <a:r>
              <a:rPr lang="ru-RU" dirty="0" err="1" smtClean="0"/>
              <a:t>Слободчикова</a:t>
            </a:r>
            <a:r>
              <a:rPr lang="ru-RU" dirty="0" smtClean="0"/>
              <a:t> базовым этапом формирования у детей чувства любви к  городу следует считать накопление ими социального опыта жизни в своем городе.</a:t>
            </a: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8001024" y="578645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Педагогические аспекты формирования представлений у детей 4-5 лет о родном городе.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2400" dirty="0" smtClean="0"/>
              <a:t>Вопросами патриотического воспитания дошкольников занимались такие исследователи, как Т.С.Комарова, М.Б</a:t>
            </a:r>
            <a:r>
              <a:rPr lang="en-US" sz="2400" dirty="0" smtClean="0"/>
              <a:t> </a:t>
            </a:r>
            <a:r>
              <a:rPr lang="ru-RU" sz="2400" dirty="0" smtClean="0"/>
              <a:t>.</a:t>
            </a:r>
            <a:r>
              <a:rPr lang="ru-RU" sz="2400" dirty="0" err="1" smtClean="0"/>
              <a:t>Зацепина</a:t>
            </a:r>
            <a:r>
              <a:rPr lang="en-US" sz="2400" dirty="0" smtClean="0"/>
              <a:t> </a:t>
            </a:r>
            <a:r>
              <a:rPr lang="ru-RU" sz="2400" dirty="0" smtClean="0"/>
              <a:t>, М.Ю.Новицкая, В.И.Логинова, С.А.Козлова, Г.Н.Данилина-</a:t>
            </a:r>
            <a:endParaRPr lang="ru-RU" dirty="0" smtClean="0"/>
          </a:p>
          <a:p>
            <a:r>
              <a:rPr lang="ru-RU" dirty="0" smtClean="0"/>
              <a:t>Формирование представления — это образы предметов и явлений, не воспринимаемые в данный момент, а вызываемые в сознании ребёнка. 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7740352" y="566124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Экскурсии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Наиболее эффективной формой ознакомления детей с городом является экскурсия. Экскурсии позволяют расширить кругозор детей методами наглядности и художественного слова, поэтому выбраны в качестве </a:t>
            </a:r>
            <a:r>
              <a:rPr lang="ru-RU" dirty="0" err="1" smtClean="0"/>
              <a:t>системообразующего</a:t>
            </a:r>
            <a:r>
              <a:rPr lang="ru-RU" dirty="0" smtClean="0"/>
              <a:t> фактора проектируемого процесса.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8001024" y="564357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153</TotalTime>
  <Words>929</Words>
  <Application>Microsoft Office PowerPoint</Application>
  <PresentationFormat>Экран (4:3)</PresentationFormat>
  <Paragraphs>85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Городская</vt:lpstr>
      <vt:lpstr>Слайд 1</vt:lpstr>
      <vt:lpstr>Актуальность исследования</vt:lpstr>
      <vt:lpstr>Цель работы – изучить педагогические основы ознакомления старших дошкольников с родным городом.           Объект исследования — формирование представлений у детей 4-5 лет о родном городе.        Предмет исследования – условия для формирования представлений у детей 4-5 лет о родном городе.  </vt:lpstr>
      <vt:lpstr>Задачи:</vt:lpstr>
      <vt:lpstr>Слайд 5</vt:lpstr>
      <vt:lpstr>Теоретическая значимость</vt:lpstr>
      <vt:lpstr>Слайд 7</vt:lpstr>
      <vt:lpstr>Педагогические аспекты формирования представлений у детей 4-5 лет о родном городе. </vt:lpstr>
      <vt:lpstr>Экскурсии </vt:lpstr>
      <vt:lpstr>Слайд 10</vt:lpstr>
      <vt:lpstr>В экскурсионной методике различают два вида приемов</vt:lpstr>
      <vt:lpstr>Группы методов </vt:lpstr>
      <vt:lpstr>Слайд 13</vt:lpstr>
      <vt:lpstr> </vt:lpstr>
      <vt:lpstr>Виды экскурсий</vt:lpstr>
      <vt:lpstr>Структура экскурсии</vt:lpstr>
      <vt:lpstr>Планирование экскурсий</vt:lpstr>
      <vt:lpstr>Слайд 18</vt:lpstr>
      <vt:lpstr>Заключение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Курсовая работа</dc:title>
  <dc:creator>марина</dc:creator>
  <cp:lastModifiedBy>Таня Казанкина</cp:lastModifiedBy>
  <cp:revision>27</cp:revision>
  <dcterms:created xsi:type="dcterms:W3CDTF">2016-03-24T17:55:29Z</dcterms:created>
  <dcterms:modified xsi:type="dcterms:W3CDTF">2018-02-26T12:02:35Z</dcterms:modified>
</cp:coreProperties>
</file>