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1" r:id="rId9"/>
    <p:sldId id="262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3635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90%D0%BC%D0%B1%D0%BE%D1%81%D0%B5%D0%BB%D0%B8_(%D0%BD%D0%B0%D1%86%D0%B8%D0%BE%D0%BD%D0%B0%D0%BB%D1%8C%D0%BD%D1%8B%D0%B9_%D0%BF%D0%B0%D1%80%D0%BA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-planete.ru/wp-content/uploads/2012/11/&#1055;&#1086;&#1085;&#1075;&#1086;&#1083;&#1072;-&#8211;-&#1087;&#1077;&#1088;&#1074;&#1099;&#1081;-&#1072;&#1092;&#1088;&#1080;&#1082;&#1072;&#1085;&#1089;&#1082;&#1080;&#1081;-&#1087;&#1088;&#1080;&#1088;&#1086;&#1076;&#1085;&#1099;&#1081;-&#1079;&#1072;&#1087;&#1086;&#1074;&#1077;&#1076;&#1085;&#1080;&#1082;-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tar.ru/data/media/1/3d-kartinki__16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00184" y="2133600"/>
            <a:ext cx="6943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Заповедники Африки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419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 ученик МОУ «СОШ№44» 7  «А»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Половов Вадим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Чобе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Чобе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старейший национальный парк на территории Ботсваны и третий по величине в этой стране. Занимает площадь в 10 566 км². Был основан в 1967 году, хотя первая охраняемая территория, пусть и существенно меньшая по размерам, была создана здесь в 1931 году. Расположен на центральной равнине бассейна реки Калахари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gallery.exonet.ru/main.php?g2_view=core.DownloadItem&amp;g2_itemId=7730&amp;g2_serialNumber=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343400" cy="2527300"/>
          </a:xfrm>
          <a:prstGeom prst="rect">
            <a:avLst/>
          </a:prstGeom>
          <a:noFill/>
        </p:spPr>
      </p:pic>
      <p:pic>
        <p:nvPicPr>
          <p:cNvPr id="21513" name="Picture 9" descr="C:\Users\Kosmonavt\Desktop\сло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4343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Чобе</a:t>
            </a:r>
            <a:endParaRPr lang="ru-RU" dirty="0"/>
          </a:p>
        </p:txBody>
      </p:sp>
      <p:pic>
        <p:nvPicPr>
          <p:cNvPr id="9" name="Содержимое 8" descr="чобе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703832" cy="1703832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07002" cy="3279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 является одним из крупнейших мест концентрации диких животных как на африканском континенте, так и во всём мире. Здесь насчитывается более 400 видов птиц, одна из крупнейших популяций африканского слона (предполагается, что более 50 000 особей) и несколько десятков видов других крупных млекопитающих.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Kosmonavt\Desktop\чобе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0"/>
            <a:ext cx="1431925" cy="1703387"/>
          </a:xfrm>
          <a:prstGeom prst="rect">
            <a:avLst/>
          </a:prstGeom>
          <a:noFill/>
        </p:spPr>
      </p:pic>
      <p:pic>
        <p:nvPicPr>
          <p:cNvPr id="17415" name="Picture 7" descr="C:\Users\Kosmonavt\Desktop\чобе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2495550" cy="1703387"/>
          </a:xfrm>
          <a:prstGeom prst="rect">
            <a:avLst/>
          </a:prstGeom>
          <a:noFill/>
        </p:spPr>
      </p:pic>
      <p:pic>
        <p:nvPicPr>
          <p:cNvPr id="17416" name="Picture 8" descr="C:\Users\Kosmonavt\Desktop\чобе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1285875" cy="1703387"/>
          </a:xfrm>
          <a:prstGeom prst="rect">
            <a:avLst/>
          </a:prstGeom>
          <a:noFill/>
        </p:spPr>
      </p:pic>
      <p:pic>
        <p:nvPicPr>
          <p:cNvPr id="17417" name="Picture 9" descr="C:\Users\Kosmonavt\Desktop\чобе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114800"/>
            <a:ext cx="1987550" cy="1703387"/>
          </a:xfrm>
          <a:prstGeom prst="rect">
            <a:avLst/>
          </a:prstGeom>
          <a:noFill/>
        </p:spPr>
      </p:pic>
      <p:pic>
        <p:nvPicPr>
          <p:cNvPr id="17419" name="Picture 11" descr="C:\Users\Kosmonavt\Desktop\чобе7.jpg"/>
          <p:cNvPicPr>
            <a:picLocks noChangeAspect="1" noChangeArrowheads="1"/>
          </p:cNvPicPr>
          <p:nvPr/>
        </p:nvPicPr>
        <p:blipFill>
          <a:blip r:embed="rId7" cstate="print"/>
          <a:srcRect l="14272" r="19128"/>
          <a:stretch>
            <a:fillRect/>
          </a:stretch>
        </p:blipFill>
        <p:spPr bwMode="auto">
          <a:xfrm>
            <a:off x="2286000" y="228600"/>
            <a:ext cx="2133600" cy="1703387"/>
          </a:xfrm>
          <a:prstGeom prst="rect">
            <a:avLst/>
          </a:prstGeom>
          <a:noFill/>
        </p:spPr>
      </p:pic>
      <p:pic>
        <p:nvPicPr>
          <p:cNvPr id="17420" name="Picture 12" descr="C:\Users\Kosmonavt\Desktop\чобе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14800"/>
            <a:ext cx="2557463" cy="170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парк Амбосели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572000" cy="50901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Национальный парк Амбосели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находится в области Лоитокиток, провинции Рифт-Валли в юго-восточной части Кении. Территория парка составляет 392 км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расположена в центре экосистемы, площадью 3000 км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пересекает границу Кении и Танзании. Парк находится в 240 километрах к югу-востоку от столицы Найроби и наряду с заповедником Масаи-Мара и национальным парком Озеро Накуру является наиболее посещаемым национальным парком в Кении. Отчасти это связано с красивыми пейзажами животных на фоне горы Килиманджаро.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Kosmonavt\Desktop\амбос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352800" cy="2552700"/>
          </a:xfrm>
          <a:prstGeom prst="rect">
            <a:avLst/>
          </a:prstGeom>
          <a:noFill/>
        </p:spPr>
      </p:pic>
      <p:pic>
        <p:nvPicPr>
          <p:cNvPr id="38915" name="Picture 3" descr="C:\Users\Kosmonavt\Desktop\амбос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505200" cy="253841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Амбосели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4041648" cy="2895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национальном парке Амбосели обитают: африканский слон, носорог, буйвол, импала, лев, гепард, гиены, жирафы, зебры, антилопы гну и множество других животных. В парке также можно встретить более 400 видов птиц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Kosmonavt\Desktop\амбос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4041775" cy="2880238"/>
          </a:xfrm>
          <a:prstGeom prst="rect">
            <a:avLst/>
          </a:prstGeom>
          <a:noFill/>
        </p:spPr>
      </p:pic>
      <p:pic>
        <p:nvPicPr>
          <p:cNvPr id="39939" name="Picture 3" descr="C:\Users\Kosmonavt\Desktop\амб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0386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1066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парке Амбосели представлена одна из лучших возможностей наблюдения африканских животных из-за скудной растительности вследствие длительного периода засухи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hlinkClick r:id="rId4"/>
              </a:rPr>
              <a:t>[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парк Килиманджаро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2098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Национальный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 Танзании, расположенный на севере страны. На территории парка расположена самая высокая вершина Африки — Килиманджаро.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1987 года парк является объектом Всемирного наследия ЮНЕСКО.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4648200"/>
            <a:ext cx="4041648" cy="1905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парк Килиманджаро расположен в одноимённой области около города Моши, в 128 км от Аруши. Основная граница парка проложена по высоте 2700 метров над уровнем моря, кроме того парк включает шесть коридоров через лесной массив ниже этого уровня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Tanzania parks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886200" cy="3467100"/>
          </a:xfrm>
          <a:prstGeom prst="rect">
            <a:avLst/>
          </a:prstGeom>
          <a:noFill/>
        </p:spPr>
      </p:pic>
      <p:pic>
        <p:nvPicPr>
          <p:cNvPr id="40964" name="Picture 4" descr="https://upload.wikimedia.org/wikipedia/commons/thumb/9/94/Kilimangiaro_foto_aerea.jpg/1280px-Kilimangiaro_foto_ae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4038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Парк Килиманджаро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илимаджо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4041775" cy="2695359"/>
          </a:xfrm>
        </p:spPr>
      </p:pic>
      <p:pic>
        <p:nvPicPr>
          <p:cNvPr id="6" name="Содержимое 5" descr="килиманд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4041775" cy="2593652"/>
          </a:xfrm>
        </p:spPr>
      </p:pic>
      <p:pic>
        <p:nvPicPr>
          <p:cNvPr id="41986" name="Picture 2" descr="C:\Users\Kosmonavt\Desktop\килиманджа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4114800" cy="2590800"/>
          </a:xfrm>
          <a:prstGeom prst="rect">
            <a:avLst/>
          </a:prstGeom>
          <a:noFill/>
        </p:spPr>
      </p:pic>
      <p:pic>
        <p:nvPicPr>
          <p:cNvPr id="41987" name="Picture 3" descr="C:\Users\Kosmonavt\Desktop\kilimanjar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osmonavt\Desktop\Африк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276600" y="1536511"/>
            <a:ext cx="502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Из-за безответственного отношения человека к природе, безвозвратно исчезли с лица планеты немало видов некогда богатейшей флоры и фауны африканского континента. Национальные парки и заповедники создаются на «черном континенте», чтобы воспрепятствовать такому опустошению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Почти 4% (около 1 170 880 кв. км) всей территории Африки было взято под охрану к 1990-му году.</a:t>
            </a:r>
          </a:p>
        </p:txBody>
      </p:sp>
      <p:pic>
        <p:nvPicPr>
          <p:cNvPr id="43020" name="Picture 12" descr="Понгола – первый африканский природный заповедни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2571750" cy="1733550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447587" y="4393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osmonavt\Desktop\Афр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819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http://img-fotki.yandex.ru/get/6604/47407354.6f7/0_ea2fe_c64d669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Kosmonavt\Desktop\Афри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Африка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1905000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Африка является самым жарким материком Земли. Это связано с тем, что, располагаясь по обе стороны от экватора, она пересекается им практически посередине. При этом значительная её часть находится между тропиками. Такое расположение на планете привело к тому, что материк получает очень большое количество солнечного тепла. Африка занимает площадь 30,3 млн. км². Протяженность с севера на юг — 8 тыс. км, с запада на восток в северной части — 7,5 тыс. км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Kosmonavt\Desktop\Афр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Природные зоны Африки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ykl-res.azureedge.net/3ac3987d-0ab0-4aa5-8bc1-ca08950093dc/%D0%9F%D1%80%D0%B8%D1%80%D0%BE%D0%B4%D0%BD%D1%8B%D0%B5%20%D0%B7%D0%BE%D0%BD%D1%8B%20%D0%90%D1%84%D1%80%D0%B8%D0%BA%D0%B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478337"/>
            <a:ext cx="4041775" cy="441885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влажных вечнозеленых экваториальных лесов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саванн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Зоны тропических пустынь и полупустынь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Зоны вечнозеленых жестколистных лесов и кустарников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osmonavt\Desktop\Афри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95400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Африка настолько уникальный континент, что ее всю можно считать одним большим заповедником. Большой разброс климатических поясов создал здесь условия для проживания огромного вида не только растений, но и животного мира. От жителей жарких пустынь северной Африки тушканчиков до представителей вечного арктического холода пингвинов, приплывающих, на пляжи Южной Африки, - все это разнообразие можно увидеть, не покидая пределов африканского континента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Серенгети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838200" y="44958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Национальный парк Серенгети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национальный парк площадью 14 763 км² в регионе Серенгети, расположенный в Танзании.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img.tourister.ru/files/1/3/1/1/1/8/4/4/clones/550_737_fixedwidth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82955" cy="4343400"/>
          </a:xfrm>
          <a:prstGeom prst="rect">
            <a:avLst/>
          </a:prstGeom>
          <a:noFill/>
        </p:spPr>
      </p:pic>
      <p:pic>
        <p:nvPicPr>
          <p:cNvPr id="19462" name="Picture 6" descr="http://vmireinteresnogo.com/wp-content/uploads/2016/03/391828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Серенгети</a:t>
            </a:r>
            <a:endParaRPr lang="ru-RU" dirty="0"/>
          </a:p>
        </p:txBody>
      </p:sp>
      <p:pic>
        <p:nvPicPr>
          <p:cNvPr id="7" name="Содержимое 6" descr="сарент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041775" cy="22098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Одной из особенностей парка является миграция животных. Ежегодно, в засушливый период октября и ноября более чем миллион антилоп гну и около двухсот двадцати тысяч зебр перемещаются с северных холмов на южные равнины, где в это время идут непродолжительные тропические дожди. Затем с наступлением дождливого сезона в апреле-июне животные мигрируют на запад и север.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1366x768.net/large/201201/5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4038600" cy="2209800"/>
          </a:xfrm>
          <a:prstGeom prst="rect">
            <a:avLst/>
          </a:prstGeom>
          <a:noFill/>
        </p:spPr>
      </p:pic>
      <p:pic>
        <p:nvPicPr>
          <p:cNvPr id="37892" name="Picture 4" descr="https://upload.wikimedia.org/wikipedia/commons/4/4f/NgoroNgoro_Crater,_Tanzania,_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4038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Крюгер-ту-Кэньонс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038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Крюгер-ту-Кэньонс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биосферный резерват ЮАР. Территориально резерват расположен в провинциях Лимпопои Мпумаланга на границе с Мозамбиком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334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Резерват Крюгер-ту-Кэньонс расположен на северо-востоке ЮАР, и включает национальный парк Крюгер, заповедник Блайд-Ривер-Кэньо и другие национальные и провинциальные природоохранные зоны. Территория резервата включает африканские горные леса, саванны лоувелда и травяные поля — три биома, характерных для южной Африки. Общая площадь заповедника составляет 24 747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podorozhnyk.com.ua/assets/images/countries/sa/panoramnyy-pu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86200"/>
            <a:ext cx="3931444" cy="2270125"/>
          </a:xfrm>
          <a:prstGeom prst="rect">
            <a:avLst/>
          </a:prstGeom>
          <a:noFill/>
        </p:spPr>
      </p:pic>
      <p:pic>
        <p:nvPicPr>
          <p:cNvPr id="36868" name="Picture 4" descr="http://geosfera.org/uploads/fotos/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2514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Крюгер-ту-Кэньонс</a:t>
            </a:r>
            <a:endParaRPr lang="ru-RU" dirty="0"/>
          </a:p>
        </p:txBody>
      </p:sp>
      <p:pic>
        <p:nvPicPr>
          <p:cNvPr id="7" name="Содержимое 6" descr="жира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276600"/>
            <a:ext cx="4041775" cy="2693843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495800" y="1295400"/>
            <a:ext cx="4041648" cy="50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143000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горном районе на северо-востоке резервата преобладают леса. Деревья в основном представлены такими видами как зантоксилюм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каркас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подокарп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трав преобладают злаки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велды на территории резервата включают акации, комбретум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марула , зизифус, кассия, зонтичные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мопане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комбретум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альбиция.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upload.wikimedia.org/wikipedia/commons/e/e9/Crocodile_river_Kruger_Park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038600" cy="2819401"/>
          </a:xfrm>
          <a:prstGeom prst="rect">
            <a:avLst/>
          </a:prstGeom>
          <a:noFill/>
        </p:spPr>
      </p:pic>
      <p:pic>
        <p:nvPicPr>
          <p:cNvPr id="20486" name="Picture 6" descr="http://xn--j1aigajg.xn--p1ai/wp-content/uploads/2012/04/1110494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33528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Крюгер-ту-Кэньонс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1219200"/>
            <a:ext cx="2590800" cy="543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центральной части парка наблюдается самая большая концентрация диких животных в мире. В парке обитают слоны, бегемоты,  жирафы,  носороги, львы, леопарды, нильские крокодилы, 17 видов антилоп. По информации управления парка на его территории обитает около 1500 львов, 12000 слонов, 2500 буйволов, 1000 леопардов и 5000 носорогов (как белых, так и чёрных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леопард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3581400" cy="2286000"/>
          </a:xfrm>
        </p:spPr>
      </p:pic>
      <p:pic>
        <p:nvPicPr>
          <p:cNvPr id="22532" name="Picture 4" descr="C:\Users\Kosmonavt\Desktop\сло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3886200" cy="2667000"/>
          </a:xfrm>
          <a:prstGeom prst="rect">
            <a:avLst/>
          </a:prstGeom>
          <a:noFill/>
        </p:spPr>
      </p:pic>
      <p:pic>
        <p:nvPicPr>
          <p:cNvPr id="12" name="Picture 3" descr="C:\Users\Kosmonavt\Desktop\львы.jpg"/>
          <p:cNvPicPr>
            <a:picLocks noChangeAspect="1" noChangeArrowheads="1"/>
          </p:cNvPicPr>
          <p:nvPr/>
        </p:nvPicPr>
        <p:blipFill>
          <a:blip r:embed="rId4" cstate="print"/>
          <a:srcRect l="26471" r="8823"/>
          <a:stretch>
            <a:fillRect/>
          </a:stretch>
        </p:blipFill>
        <p:spPr bwMode="auto">
          <a:xfrm>
            <a:off x="304800" y="4419600"/>
            <a:ext cx="3352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335</TotalTime>
  <Words>739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Слайд 1</vt:lpstr>
      <vt:lpstr>Географическое положение Африка.</vt:lpstr>
      <vt:lpstr>Природные зоны Африки</vt:lpstr>
      <vt:lpstr>Слайд 4</vt:lpstr>
      <vt:lpstr>Серенгети</vt:lpstr>
      <vt:lpstr>Серенгети</vt:lpstr>
      <vt:lpstr>Крюгер-ту-Кэньонс</vt:lpstr>
      <vt:lpstr>Крюгер-ту-Кэньонс</vt:lpstr>
      <vt:lpstr>Крюгер-ту-Кэньонс</vt:lpstr>
      <vt:lpstr>Национальный парк Чобе</vt:lpstr>
      <vt:lpstr>Парк Чобе</vt:lpstr>
      <vt:lpstr>Национальный парк Амбосели</vt:lpstr>
      <vt:lpstr>Парк Амбосели</vt:lpstr>
      <vt:lpstr>Национальный парк Килиманджаро</vt:lpstr>
      <vt:lpstr>Парк Килиманджаро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Kosmonavt</dc:creator>
  <cp:lastModifiedBy>Пользователь Windows</cp:lastModifiedBy>
  <cp:revision>35</cp:revision>
  <dcterms:created xsi:type="dcterms:W3CDTF">2018-03-28T11:50:12Z</dcterms:created>
  <dcterms:modified xsi:type="dcterms:W3CDTF">2018-03-28T17:37:19Z</dcterms:modified>
</cp:coreProperties>
</file>