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2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2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2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3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6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9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EE43AB-ED2D-42CE-959E-0C84A2AA998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78076C-A598-4C85-9721-6FB76AF371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«Волга  приток Камы?»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2387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Ученик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МОУ «СОШ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Саратова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Бубнов Артём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363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69" y="783772"/>
            <a:ext cx="10058400" cy="284770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3257" y="927463"/>
            <a:ext cx="64791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Существует точка зрения насчёт неправомерности применения названия Волга к участку от впадения Камы до устья.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Используется несколько научных правил выделения главной реки и ее притоков. Учитывают обычно следующие признаки рек в месте их слияния: водность; площадь бассейна; особенности строения речной системы - количество и суммарную длину всех притоков, протяженность главной реки до истока, угол впадения; высотное положение истока и долины, среднюю высоту водосбора; геологический возраст долины; ширину, глубину, скорость течения, даже цвет и другие показатели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6" name="Picture 6" descr="http://f4.mylove.ru/sh4YxT1C2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3" y="757646"/>
            <a:ext cx="10463348" cy="55778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14400" y="914400"/>
            <a:ext cx="10489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точка зрения насчёт неправомерности применения названия Волга к участку от впадения Камы до устья.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несколько научных правил выделения главной реки и ее притоков. Учитывают обычно следующие признаки рек в месте их слияния: водность; площадь бассейна; особенности строения речной системы - количество и суммарную длину всех притоков, протяженность главной реки до истока, угол впадения; высотное положение истока и долины, среднюю высоту водосбора; геологический возраст долины; ширину, глубину, скорость течения, даже цвет и другие показатели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1579418"/>
            <a:ext cx="4987525" cy="4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905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водности Волга и Кама почти равны между собой (среднегодовые расходы их соответственно равны 3750 куб. м/c и 3800 куб. м/c). По площади водосбора к месту слияния рек несколько больше Волга (площади берем такими, какими они сложились в естественных условиях 260,9 тыс. кв. км против 251,7 тыс. кв. км) 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0822" y="1845735"/>
            <a:ext cx="3994858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7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на этой территории Волга объединяет меньшее количество рек и уступает Камскому бассейну (66,5 тыс. рек против 73,7). Средняя и абсолютная высоты Волжского бассейна меньше Камского, т. к. в бассейне Камы находятся Уральские горы.</a:t>
            </a:r>
          </a:p>
          <a:p>
            <a:endParaRPr lang="ru-RU" dirty="0"/>
          </a:p>
        </p:txBody>
      </p:sp>
      <p:pic>
        <p:nvPicPr>
          <p:cNvPr id="5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8" y="1686297"/>
            <a:ext cx="4738253" cy="45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9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79" y="1741715"/>
            <a:ext cx="5410375" cy="4116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530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519" y="1845734"/>
            <a:ext cx="5605154" cy="4163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долина Камы старше долины Волги. В первую половину четвертичного периода, до эпохи максимального оледенения, Волги в современном виде не было. Существовала Кама, которая, объединяясь с Вишерой, непосредственно впадала в Каспийское море. Сток современных верховий Камы шел на север, в Вычегду. Оледенение привело к переформированию гидрографической сети: Верхняя Волга, отдававшая раньше воду Дону, стала впадать в Каму, причем почти под прямым углом. Нижняя Волга и сегодня служит как бы естественным продолжением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Камской,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не Волжской долины. Согласно большинству гидрологических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признаков, Кама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главной рекой, а Волга — её крупнейшим притоком.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26430" y="1845735"/>
            <a:ext cx="4529249" cy="4023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8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орговля на вол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07" y="0"/>
            <a:ext cx="3048000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28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90056"/>
            <a:ext cx="11495316" cy="3896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Волги и притоков привело к возникновению волжского торгового пути. Через Волгодонску переволоку осуществлялась связь с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Доном, Азовским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Черным морем. Из арабского халифата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вывозились ткани, металлы, из славянских земель — оружие, меха, воск, мёд. В IX—X веках в торговле значительную роль играли такие центры, как Итиль в устье, Булгар на Средней Волге,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Ростов, Суздаль, Муром в Верхнем Поволжье. Покорение Иваном Грозным в середине XVI века Казанского и Астраханского ханств привело к объединению всей Волжской речной системы в руках России, что способствовало расцвету волжской торговли в XVII веке. По Волге ходят большие караваны судов</a:t>
            </a:r>
            <a:r>
              <a:rPr lang="ru-RU" dirty="0" smtClean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img3.stockfresh.com/files/c/clairev/m/45/1967184_stock-photo-waves-theme-imag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002" y="4488873"/>
            <a:ext cx="12192000" cy="180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29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Волга - приток Камы. Однако исторически сложилось более высокое значение Волги в истории России, как торгового пути и места многочисленных русских поселений, в то время как Кама – уральская река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которой вошла в состав Русского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 позже.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rochishe.ru/wp-content/uploads/2015/12/ustje_vo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037" y="2939143"/>
            <a:ext cx="5161008" cy="3383915"/>
          </a:xfrm>
          <a:prstGeom prst="rect">
            <a:avLst/>
          </a:prstGeom>
          <a:noFill/>
        </p:spPr>
      </p:pic>
      <p:pic>
        <p:nvPicPr>
          <p:cNvPr id="1028" name="Picture 4" descr="https://www.chitalnya.ru/upload2/585/a7dfd9547e18c118ff79851098034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637" y="2952206"/>
            <a:ext cx="4664620" cy="3408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95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0320" y="1845734"/>
            <a:ext cx="8595360" cy="40233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1.photocentra.ru/images/main53/530351_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2" y="1880065"/>
            <a:ext cx="5940425" cy="241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703" y="4232366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Камы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i1.photoclub.by/images/main70/707906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405" y="3762103"/>
            <a:ext cx="5524955" cy="2586445"/>
          </a:xfrm>
          <a:prstGeom prst="rect">
            <a:avLst/>
          </a:prstGeom>
          <a:noFill/>
        </p:spPr>
      </p:pic>
      <p:pic>
        <p:nvPicPr>
          <p:cNvPr id="19460" name="Picture 4" descr="https://www.photogorky.ru/photos/8a5b0f047542a63f9b17db51c57a01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176" y="378822"/>
            <a:ext cx="5408023" cy="27954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59291" y="3409406"/>
            <a:ext cx="80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326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Retrospect</vt:lpstr>
      <vt:lpstr>Презентация на тему: «Волга  приток Камы?»</vt:lpstr>
      <vt:lpstr>Вступление</vt:lpstr>
      <vt:lpstr>Данные</vt:lpstr>
      <vt:lpstr>Данные</vt:lpstr>
      <vt:lpstr>Вывод</vt:lpstr>
      <vt:lpstr>Объяснение</vt:lpstr>
      <vt:lpstr>Итог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13</cp:revision>
  <dcterms:created xsi:type="dcterms:W3CDTF">2018-03-15T13:16:51Z</dcterms:created>
  <dcterms:modified xsi:type="dcterms:W3CDTF">2018-03-27T06:39:35Z</dcterms:modified>
</cp:coreProperties>
</file>