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3/22/2018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232573"/>
            <a:ext cx="8382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самый любопытный край на всем земном шаре. Его возникновение, природа, растения, животные, климат, его грядущее исчезновение - удивляло, удивляет и удивит всех ученых мира. Представьте себе, друзья мои, материк, который, зарождаясь, поднимался из морских волн не своей центральной частью, а краями, как своеобразное гигантское кольцо; материк, который, быть может, таит в самой сердцевине своей полуиспарившееся море; материк, где реки с каждым днем все больше и больше пересыхают; где нет сырости ни в воздухе, ни в почве; где деревья ежегодно теряют не листья, а кору; где листья обращены к солнцу ребром и не дают тени; где деревья часто несгораемые; где тесаный камень тает от дождя; где леса низкорослы, а травы гигантской вышины; где животные необычны; где у четвероногих имеются клювы, как у ехидны и утконоса, что заставило ученых придумать особый класс птицезверей; где у кенгуру лапы разной длины; где у баранов свиные рыла; где лисицы порхают с дерева на дерево; где лебеди черны; где крысы вьют гнезда; где птицы поражают разнообразием своего пения и своих голосов: одна служит будильником, другая - щелкает, как бич кучера почтовой кареты, третья - подражает точильщику, четвертая - тикает, точно маятник часов; где есть такая, которая смеется по утрам, когда восходит солнце, и такая, которая плачет по вечерам, когда оно заходит. О! Самая причудливая, самая нелогичная страна! Земля парадоксальная, опровергающая все законы природы!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 думаете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материк 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описывает </a:t>
            </a: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Жак Паганель, гарой «Дети капитана Гранта»  Жюль Верна.?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228601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Карта строение земной коры.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0960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Австралии отсутствуют вулканы, не бывает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зямлятрясенй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2286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За́падно-Австрали́йское плоскогорье  — область древнего сглаженного рельеф Западной Австралии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510540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Kosmonavt\Desktop\австралия 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4114800" cy="274320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4190999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410200" y="4800600"/>
            <a:ext cx="327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рельефе преобладают пустынные и полупустынные равнины высотой от 400 до 600 м, покрытые каменными Развалами и песками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Большой Водораздельный хребет— горная система, простирающаяся вдоль восточного и юго-восточного побережья Австралии приблизительно на 4000 км.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04801"/>
            <a:ext cx="4410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Kosmonavt\Desktop\большой водораздел хреб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95600"/>
            <a:ext cx="5562600" cy="3962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53201" y="47244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Австралия самый низкий материк.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Гора Косцюшко высочайшая вершина Австралийского            континента. Высота 2228 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61999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752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1219200" y="625805"/>
            <a:ext cx="6629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Д/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1.параграф 35.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2.Задание по контурной карте: нанести на контурную карту  объекты береговой линии и рельефа Австралии, полезные ископаемые.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3. Индивидуальное опережающее задание(2 ученика) подготовить сообщение по теме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Реки Австралии.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Озера Австралии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6400" y="1143000"/>
            <a:ext cx="6096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урок.</a:t>
            </a:r>
            <a:endParaRPr lang="ru-RU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7650" name="Picture 2" descr="C:\Users\Kosmonavt\Desktop\katalog-oboev.ht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886199"/>
            <a:ext cx="3733800" cy="2362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09800"/>
            <a:ext cx="8305800" cy="1981200"/>
          </a:xfrm>
        </p:spPr>
        <p:txBody>
          <a:bodyPr/>
          <a:lstStyle/>
          <a:p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  <a:t>Австралия</a:t>
            </a:r>
            <a:endParaRPr lang="ru-RU" sz="6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624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343400"/>
            <a:ext cx="3352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9624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838200"/>
            <a:ext cx="29337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381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slide.ru/images/13/19278/960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5562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5943600"/>
            <a:ext cx="5135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Площадь Австралии 7, 7 мил. км2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C:\Users\Kosmonavt\Desktop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95400"/>
            <a:ext cx="3124199" cy="3124200"/>
          </a:xfrm>
          <a:prstGeom prst="rect">
            <a:avLst/>
          </a:prstGeom>
          <a:noFill/>
        </p:spPr>
      </p:pic>
      <p:pic>
        <p:nvPicPr>
          <p:cNvPr id="77828" name="Picture 4" descr="C:\Users\Kosmonavt\Desktop\tas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2819399" cy="32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81400" y="4724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Виллем Янсзон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39624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А́бель Тасма́н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30" name="Picture 6" descr="C:\Users\Kosmonavt\Desktop\James_Co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743200"/>
            <a:ext cx="2514600" cy="2819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0" y="5791200"/>
            <a:ext cx="200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Джеймс</a:t>
            </a:r>
            <a:r>
              <a:rPr lang="ru-RU" dirty="0" smtClean="0"/>
              <a:t> Кук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029200"/>
            <a:ext cx="2476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685800"/>
            <a:ext cx="205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55657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370567">
            <a:off x="6250001" y="22658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172200" y="148873"/>
            <a:ext cx="27432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Виллем Янсзон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официально считается первым европейцем достигшим берегов Австралии Он совершил первую документально подтвержденную высадку на берег Австралии.                                   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Абел Тасман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доказал, что Австралия – материк.                                                                     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Джеймс Кук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открыл Австралию для колонизации европейцами.                                                                                                                                                       Все названные путешественники внесли свой вклад в открытие и изучение материка.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69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800" y="304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Рельеф Австралии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641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256" y="1"/>
            <a:ext cx="437174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48400" y="3352800"/>
            <a:ext cx="2358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Коралловый риф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6172200"/>
            <a:ext cx="3358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Коралловое море</a:t>
            </a:r>
            <a:endParaRPr lang="ru-RU" sz="32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62200" y="457200"/>
            <a:ext cx="516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Большой барьерный риф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479</TotalTime>
  <Words>483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Австралия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Kosmonavt</dc:creator>
  <cp:lastModifiedBy>Пользователь Windows</cp:lastModifiedBy>
  <cp:revision>51</cp:revision>
  <dcterms:created xsi:type="dcterms:W3CDTF">2018-03-16T16:46:02Z</dcterms:created>
  <dcterms:modified xsi:type="dcterms:W3CDTF">2018-03-22T13:20:22Z</dcterms:modified>
</cp:coreProperties>
</file>