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7" r:id="rId2"/>
    <p:sldId id="270" r:id="rId3"/>
    <p:sldId id="256" r:id="rId4"/>
    <p:sldId id="268" r:id="rId5"/>
    <p:sldId id="267" r:id="rId6"/>
    <p:sldId id="261" r:id="rId7"/>
    <p:sldId id="263" r:id="rId8"/>
    <p:sldId id="264" r:id="rId9"/>
    <p:sldId id="269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 snapToGrid="0">
      <p:cViewPr>
        <p:scale>
          <a:sx n="61" d="100"/>
          <a:sy n="61" d="100"/>
        </p:scale>
        <p:origin x="-107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Пищевое предпочтение ёжиков и хомячков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7742890659391964"/>
          <c:y val="0.39858969003545081"/>
          <c:w val="0.57588889685578215"/>
          <c:h val="0.309317806943130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Лист1!$L$8</c:f>
              <c:strCache>
                <c:ptCount val="1"/>
                <c:pt idx="0">
                  <c:v>Ёжики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Лист1!$K$9:$K$11</c:f>
              <c:strCache>
                <c:ptCount val="3"/>
                <c:pt idx="0">
                  <c:v>Докторская КПК</c:v>
                </c:pt>
                <c:pt idx="1">
                  <c:v>Докторская «Дымов»</c:v>
                </c:pt>
                <c:pt idx="2">
                  <c:v>Сосиски «Вятские»</c:v>
                </c:pt>
              </c:strCache>
            </c:strRef>
          </c:cat>
          <c:val>
            <c:numRef>
              <c:f>Лист1!$L$9:$L$11</c:f>
              <c:numCache>
                <c:formatCode>General</c:formatCode>
                <c:ptCount val="3"/>
                <c:pt idx="0">
                  <c:v>24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Лист1!$M$8</c:f>
              <c:strCache>
                <c:ptCount val="1"/>
                <c:pt idx="0">
                  <c:v>Хомяки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Лист1!$K$9:$K$11</c:f>
              <c:strCache>
                <c:ptCount val="3"/>
                <c:pt idx="0">
                  <c:v>Докторская КПК</c:v>
                </c:pt>
                <c:pt idx="1">
                  <c:v>Докторская «Дымов»</c:v>
                </c:pt>
                <c:pt idx="2">
                  <c:v>Сосиски «Вятские»</c:v>
                </c:pt>
              </c:strCache>
            </c:strRef>
          </c:cat>
          <c:val>
            <c:numRef>
              <c:f>Лист1!$M$9:$M$11</c:f>
              <c:numCache>
                <c:formatCode>General</c:formatCode>
                <c:ptCount val="3"/>
                <c:pt idx="0">
                  <c:v>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3668992"/>
        <c:axId val="23724032"/>
      </c:barChart>
      <c:catAx>
        <c:axId val="2366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24032"/>
        <c:crosses val="autoZero"/>
        <c:auto val="1"/>
        <c:lblAlgn val="ctr"/>
        <c:lblOffset val="100"/>
        <c:noMultiLvlLbl val="0"/>
      </c:catAx>
      <c:valAx>
        <c:axId val="2372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6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4A1A4-820F-4C22-8375-B29DAD4FB59C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106C7-1A91-419A-9E41-385A89BD4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3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4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2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94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1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6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8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48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4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7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9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0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5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8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9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B068BF-9573-41FA-A9B4-B093C42FF23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0AD3878-007C-49A6-9F7C-BFC6FFB43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80" y="1461348"/>
            <a:ext cx="9972224" cy="2151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варёных сортов колбасы марки «Докторская»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6446" y="4037609"/>
            <a:ext cx="4132614" cy="2303813"/>
          </a:xfrm>
        </p:spPr>
        <p:txBody>
          <a:bodyPr>
            <a:normAutofit/>
          </a:bodyPr>
          <a:lstStyle/>
          <a:p>
            <a:pPr lvl="0" algn="r" defTabSz="914400">
              <a:spcBef>
                <a:spcPct val="20000"/>
              </a:spcBef>
              <a:buClrTx/>
              <a:buSzTx/>
            </a:pP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sz="1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914400">
              <a:spcBef>
                <a:spcPct val="20000"/>
              </a:spcBef>
              <a:buClrTx/>
              <a:buSzTx/>
            </a:pP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класса МБОУ СШ № 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lvl="0" algn="r" defTabSz="914400">
              <a:spcBef>
                <a:spcPct val="20000"/>
              </a:spcBef>
              <a:buClrTx/>
              <a:buSzTx/>
            </a:pP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Шикарёва Ангелина</a:t>
            </a:r>
          </a:p>
          <a:p>
            <a:pPr lvl="0" algn="r" defTabSz="914400">
              <a:spcBef>
                <a:spcPct val="20000"/>
              </a:spcBef>
              <a:buClrTx/>
              <a:buSzTx/>
            </a:pP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lvl="0" algn="r" defTabSz="914400">
              <a:spcBef>
                <a:spcPct val="20000"/>
              </a:spcBef>
              <a:buClrTx/>
              <a:buSzTx/>
            </a:pP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Красновская А.Н.</a:t>
            </a:r>
            <a:endParaRPr lang="ru-RU" sz="1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914400">
              <a:spcBef>
                <a:spcPct val="20000"/>
              </a:spcBef>
              <a:buClrTx/>
              <a:buSzTx/>
            </a:pP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МБОУ СШ №36 города Красноярска</a:t>
            </a:r>
            <a:endParaRPr lang="ru-RU" sz="1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22" y="3226841"/>
            <a:ext cx="3810330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797" y="949918"/>
            <a:ext cx="3725805" cy="70696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2434441"/>
            <a:ext cx="6193365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сосисках «Вятские» присутствует» кукурузный крахмал, больше добавок загустителей, в колбасе «Докторская» КПК используют натуральные яйца и молоко.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Выявили, что по внешнему виду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органолептический анализ), соответствуют стандартам колбаса «Докторская», производитель «КПК» и «Дымов»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Определили при дегустационном анализе, что больше всех баллов набрала колбаса «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окторская» КПК – 158,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колбаса «Докторская»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 «Дымов» -143, сосиски «Вятские» - 46 баллов.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Рекомендуем для Ёжиков покупать колбасу «Докторскую», а для хомячков и черепах красноухих можно использовать сосиски.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367758" y="2731323"/>
            <a:ext cx="5651664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6060" r="12274" b="6927"/>
          <a:stretch/>
        </p:blipFill>
        <p:spPr>
          <a:xfrm>
            <a:off x="6246419" y="610604"/>
            <a:ext cx="5248893" cy="4166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t="33420" r="15109" b="15325"/>
          <a:stretch/>
        </p:blipFill>
        <p:spPr>
          <a:xfrm>
            <a:off x="698053" y="1914265"/>
            <a:ext cx="5327608" cy="27095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3438" y="5077253"/>
            <a:ext cx="11126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Мало — купить колбасу, </a:t>
            </a:r>
            <a:endParaRPr lang="ru-RU" sz="3200" b="1" dirty="0" smtClean="0">
              <a:solidFill>
                <a:schemeClr val="bg1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ее</a:t>
            </a:r>
            <a:r>
              <a:rPr lang="ru-RU" sz="32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 еще надо отбить у своего кота </a:t>
            </a:r>
            <a:r>
              <a:rPr lang="ru-RU" sz="3200" b="1" dirty="0" smtClean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…)))</a:t>
            </a:r>
            <a:endParaRPr lang="ru-RU" sz="3200" b="1" dirty="0">
              <a:solidFill>
                <a:schemeClr val="bg1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Gabriola" panose="04040605051002020D02" pitchFamily="82" charset="0"/>
              </a:rPr>
              <a:t>Актуальность</a:t>
            </a:r>
            <a:endParaRPr lang="ru-RU" sz="5400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16" y="4903868"/>
            <a:ext cx="10497784" cy="1933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Gabriola" panose="04040605051002020D02" pitchFamily="82" charset="0"/>
              </a:rPr>
              <a:t>Купив колбасу, давал попробовать коту, если он </a:t>
            </a:r>
            <a:r>
              <a:rPr lang="ru-RU" sz="40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ел, </a:t>
            </a:r>
            <a:r>
              <a:rPr lang="ru-RU" sz="4000" dirty="0">
                <a:solidFill>
                  <a:schemeClr val="tx1"/>
                </a:solidFill>
                <a:latin typeface="Gabriola" panose="04040605051002020D02" pitchFamily="82" charset="0"/>
              </a:rPr>
              <a:t>ел и я. Но сейчас этот хитрый бездельник стал поглядывать, ем ли 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848" y="641308"/>
            <a:ext cx="4760952" cy="4262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70" y="1815863"/>
            <a:ext cx="4267567" cy="29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8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варёных сортов колбасы марки «Докторская»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58575"/>
            <a:ext cx="5181600" cy="47994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состав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варёных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сортов колбасы марки «Докторская» разных производителей;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Проанализировать органолептические показатели варёных сортов колбасы марки «Докторская» разных производителей;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Протестировать образцы на вкусовые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Выявить пищевые предпочтения у представителей уголка живой природы.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b="3896"/>
          <a:stretch/>
        </p:blipFill>
        <p:spPr>
          <a:xfrm rot="5400000">
            <a:off x="7482322" y="2688864"/>
            <a:ext cx="4204108" cy="35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083" y="687324"/>
            <a:ext cx="8761413" cy="1650670"/>
          </a:xfrm>
        </p:spPr>
        <p:txBody>
          <a:bodyPr/>
          <a:lstStyle/>
          <a:p>
            <a:pPr algn="just">
              <a:lnSpc>
                <a:spcPct val="90000"/>
              </a:lnSpc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исследования:  виды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варёной колбасы.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 исследования: качество варёной колбасы.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88916" y="2248870"/>
            <a:ext cx="11203815" cy="23468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Методы исследования: эксперимент, наблюдение.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исследования были взяты: колбаса «Докторская», производитель «Дымов», колбаса «Докторская» производитель «Красноярская продовольственная компания», сосиски «Вятские», производитель «Кузбасский пищекомбинат»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8159">
            <a:off x="4088985" y="4744665"/>
            <a:ext cx="2296571" cy="1695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r="46239" b="16869"/>
          <a:stretch/>
        </p:blipFill>
        <p:spPr>
          <a:xfrm rot="1750264">
            <a:off x="2739897" y="4577998"/>
            <a:ext cx="1476178" cy="17438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95" y="4978319"/>
            <a:ext cx="1534885" cy="11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1038386" y="2603500"/>
            <a:ext cx="10825063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доброкачественности колбасных изделий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Органолептический анализ. Перед органолептическим исследованием колбасные батоны освобождают от шпагата, отрезают концы кишечной оболочки, разрезают вдоль по диаметру. С одной стороны батона снимают оболочку. Определяют вид колбасного изделия с поверхности и на разрезе, запах, вкус, консистенцию. При оценке внешнего вида обращают внимание на цвет, равномерность окраски, структуру, состояние отдельных ингредиентов и др. Наличие липкости и ослизнения устанавливают лёгким прикосновением пальцев к продукту. Запах в глубине продукта определяют сразу же после разреза оболочки и поверхностного слоя, и быстрого разламывания колбасных изделий. В зависимости от вида и сорта колбасных изделий содержание влаги у них колебается в следуещих пределах: колбасы варёные, сосиски, сардельки – 60-75%.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014780" y="2557220"/>
            <a:ext cx="449451" cy="346258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5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769" y="2030681"/>
            <a:ext cx="10996550" cy="2398815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оценка. 20.02.18 провели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сследование колбасных изделий на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загрязнений, пятен, бульонных вкраплений и жировых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отеков по внешнему виду.</a:t>
            </a:r>
            <a:r>
              <a:rPr lang="ru-RU" altLang="ru-RU" sz="1800" dirty="0">
                <a:solidFill>
                  <a:schemeClr val="tx1"/>
                </a:solidFill>
              </a:rPr>
              <a:t/>
            </a:r>
            <a:br>
              <a:rPr lang="ru-RU" altLang="ru-RU" sz="1800" dirty="0">
                <a:solidFill>
                  <a:schemeClr val="tx1"/>
                </a:solidFill>
              </a:rPr>
            </a:b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229879"/>
              </p:ext>
            </p:extLst>
          </p:nvPr>
        </p:nvGraphicFramePr>
        <p:xfrm>
          <a:off x="5517244" y="3954484"/>
          <a:ext cx="6417432" cy="1930126"/>
        </p:xfrm>
        <a:graphic>
          <a:graphicData uri="http://schemas.openxmlformats.org/drawingml/2006/table">
            <a:tbl>
              <a:tblPr firstRow="1" firstCol="1" bandRow="1"/>
              <a:tblGrid>
                <a:gridCol w="2064385"/>
                <a:gridCol w="1224280"/>
                <a:gridCol w="1073150"/>
                <a:gridCol w="1170305"/>
                <a:gridCol w="885312"/>
              </a:tblGrid>
              <a:tr h="826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Марка производителя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внешних загрязнений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пятен и слипов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бульонных отеков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Жировые отеки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Докторская «Дымов»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-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 - -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 - -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- -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Докторская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«КПК»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- -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- -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- - -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 - -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Сосиски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«Вятские»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+ + 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+ +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+ + + 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+ + + 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19224" y="3335130"/>
            <a:ext cx="638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Внешний вид колбасных изделий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6966" y="914400"/>
            <a:ext cx="404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6410" y="5997039"/>
            <a:ext cx="606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видно, что сосиски «Вятские» по внешнему виду уступают колбасе «Докторской»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280207"/>
              </p:ext>
            </p:extLst>
          </p:nvPr>
        </p:nvGraphicFramePr>
        <p:xfrm>
          <a:off x="720422" y="2626873"/>
          <a:ext cx="5685686" cy="2767591"/>
        </p:xfrm>
        <a:graphic>
          <a:graphicData uri="http://schemas.openxmlformats.org/drawingml/2006/table">
            <a:tbl>
              <a:tblPr firstRow="1" firstCol="1" bandRow="1"/>
              <a:tblGrid>
                <a:gridCol w="318186"/>
                <a:gridCol w="999388"/>
                <a:gridCol w="460392"/>
                <a:gridCol w="385374"/>
                <a:gridCol w="522746"/>
                <a:gridCol w="562199"/>
                <a:gridCol w="453705"/>
                <a:gridCol w="613748"/>
                <a:gridCol w="806500"/>
                <a:gridCol w="563448"/>
              </a:tblGrid>
              <a:tr h="3075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продукта по 5-бальной системе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7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(аромат)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Консистенция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вкус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баллах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замечания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«Дымов»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«КПК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«Вятские»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2266" y="1128156"/>
            <a:ext cx="8761413" cy="1389413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  <a:tabLst>
                <a:tab pos="5143500" algn="l"/>
              </a:tabLst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223" y="5882011"/>
            <a:ext cx="6025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и гистограммы видно, что больше всех баллов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набрала колбаса «Докторская» производителя «КПК»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54" y="1625017"/>
            <a:ext cx="4322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2. Дегустационный лист</a:t>
            </a:r>
            <a:r>
              <a:rPr lang="ru-RU" altLang="ru-RU" sz="1600" dirty="0">
                <a:latin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0422" y="943490"/>
            <a:ext cx="5925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продукта по 5-бальной системе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2945" t="16231" r="14351" b="3305"/>
          <a:stretch/>
        </p:blipFill>
        <p:spPr>
          <a:xfrm>
            <a:off x="7813963" y="4357579"/>
            <a:ext cx="3241963" cy="24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799" y="639516"/>
            <a:ext cx="8324603" cy="1018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20.02.18 провели тестирование колбасных изделий на представителях уголка живой природы.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6754953"/>
              </p:ext>
            </p:extLst>
          </p:nvPr>
        </p:nvGraphicFramePr>
        <p:xfrm>
          <a:off x="193964" y="2477390"/>
          <a:ext cx="7251865" cy="168249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63959"/>
                <a:gridCol w="694549"/>
                <a:gridCol w="790206"/>
                <a:gridCol w="884475"/>
                <a:gridCol w="883782"/>
                <a:gridCol w="890714"/>
                <a:gridCol w="822090"/>
                <a:gridCol w="822090"/>
              </a:tblGrid>
              <a:tr h="25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Марка производителя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Ёжик 1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Ёжик 2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Хомяк 1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Хомяк 2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Хомяк 3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Хомяк 4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Хомяк 5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</a:tr>
              <a:tr h="211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Докторская </a:t>
                      </a:r>
                      <a:r>
                        <a:rPr lang="ru-RU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«КПК»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</a:tr>
              <a:tr h="164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Докторская </a:t>
                      </a:r>
                      <a:r>
                        <a:rPr lang="ru-RU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Дымов</a:t>
                      </a:r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</a:tr>
              <a:tr h="209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Сосиски «Вятские»</a:t>
                      </a:r>
                      <a:endParaRPr lang="ru-RU" sz="105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31" marR="49831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08713" y="3492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76404" y="5149340"/>
            <a:ext cx="623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гистограммы видно, что Ёжики выбрали колбасу «Докторскую»,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Джунгарские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хомяки выбрали сосиски «Вятские (5) и колбасу КПК (2)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18309" r="8225" b="24847"/>
          <a:stretch/>
        </p:blipFill>
        <p:spPr>
          <a:xfrm>
            <a:off x="7812163" y="2324663"/>
            <a:ext cx="3982512" cy="1865372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827125"/>
              </p:ext>
            </p:extLst>
          </p:nvPr>
        </p:nvGraphicFramePr>
        <p:xfrm>
          <a:off x="415635" y="4190034"/>
          <a:ext cx="5099299" cy="255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969" y="2108058"/>
            <a:ext cx="540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3. Пищевое предпочтение ёжиков и хомяков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1456" y="843149"/>
            <a:ext cx="4370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120 – опасные (фиксатор окраски)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250 – давление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фиксатор окраски)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– 450 – расстройство желудка (стабилизатор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Е 466 – расстройство желудка (загуститель)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346" y="2166588"/>
            <a:ext cx="4663962" cy="2803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7091" y="5462649"/>
            <a:ext cx="3412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гистограммы видно,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сосиски «Вятские» содержат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добавок в 2 раза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0" y="692203"/>
            <a:ext cx="6727383" cy="47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2906" y="322871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пищевых добавок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он (конференц-зал)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629</Words>
  <Application>Microsoft Office PowerPoint</Application>
  <PresentationFormat>Произвольный</PresentationFormat>
  <Paragraphs>145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 (конференц-зал)</vt:lpstr>
      <vt:lpstr>Определение качества варёных сортов колбасы марки «Докторская» </vt:lpstr>
      <vt:lpstr>Актуальность</vt:lpstr>
      <vt:lpstr> Цель: определение качества варёных сортов колбасы марки «Докторская» </vt:lpstr>
      <vt:lpstr>Объект исследования:  виды варёной колбасы.   Предмет исследования: качество варёной колбасы. </vt:lpstr>
      <vt:lpstr>Методика исследования</vt:lpstr>
      <vt:lpstr>Органолептическая оценка. 20.02.18 провели исследование колбасных изделий на наличие загрязнений, пятен, бульонных вкраплений и жировых отеков по внешнему виду.  </vt:lpstr>
      <vt:lpstr>      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Редькина Лариса Ивановна</dc:creator>
  <cp:lastModifiedBy>krasnovskaya</cp:lastModifiedBy>
  <cp:revision>74</cp:revision>
  <dcterms:created xsi:type="dcterms:W3CDTF">2018-01-17T07:54:21Z</dcterms:created>
  <dcterms:modified xsi:type="dcterms:W3CDTF">2018-03-12T23:05:35Z</dcterms:modified>
</cp:coreProperties>
</file>