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72B53-1D78-4214-A451-8CFFD0368BD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686A7-56B0-4F52-B6F5-A7E612539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9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8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0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4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3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«Влияние метода обработки хвоей на прорастание семян»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Autofit/>
          </a:bodyPr>
          <a:lstStyle/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выполнил:</a:t>
            </a:r>
          </a:p>
          <a:p>
            <a:pPr lvl="8" algn="l"/>
            <a:r>
              <a:rPr lang="ru-RU" sz="1800" b="1" dirty="0" err="1" smtClean="0">
                <a:solidFill>
                  <a:schemeClr val="tx1"/>
                </a:solidFill>
              </a:rPr>
              <a:t>Желонкин</a:t>
            </a:r>
            <a:r>
              <a:rPr lang="ru-RU" sz="1800" b="1" dirty="0" smtClean="0">
                <a:solidFill>
                  <a:schemeClr val="tx1"/>
                </a:solidFill>
              </a:rPr>
              <a:t> Николай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ученик 5б класса  МБОУ СШ №36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руководитель работы: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Красновская Александра Николаевна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lvl="8" algn="l"/>
            <a:r>
              <a:rPr lang="ru-RU" sz="1800" b="1" dirty="0" smtClean="0">
                <a:solidFill>
                  <a:schemeClr val="tx1"/>
                </a:solidFill>
              </a:rPr>
              <a:t>МБОУ СШ №36</a:t>
            </a:r>
          </a:p>
          <a:p>
            <a:pPr lvl="8" algn="l"/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6642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Хвойные удобрения для цветущих и плодоносящих растений — им замедление роста не грозит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0354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42" y="2103220"/>
            <a:ext cx="47609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38884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Проверить влияние </a:t>
            </a:r>
            <a:r>
              <a:rPr lang="ru-RU" sz="4000" dirty="0" err="1" smtClean="0"/>
              <a:t>био</a:t>
            </a:r>
            <a:r>
              <a:rPr lang="ru-RU" sz="4000" dirty="0" smtClean="0"/>
              <a:t> активных веществ хвои (пихты сибирской, ели), на всхожесть семян огурцов и астры.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83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087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/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1.	Выяснить состав </a:t>
            </a:r>
            <a:r>
              <a:rPr lang="ru-RU" sz="3600" dirty="0" err="1"/>
              <a:t>био</a:t>
            </a:r>
            <a:r>
              <a:rPr lang="ru-RU" sz="3600" dirty="0"/>
              <a:t> активных веществ хвои, и их влияние на семена.</a:t>
            </a:r>
            <a:br>
              <a:rPr lang="ru-RU" sz="3600" dirty="0"/>
            </a:br>
            <a:r>
              <a:rPr lang="ru-RU" sz="3600" dirty="0"/>
              <a:t>2.	Заложить опыт всхожести семян огурца, астры с метом обработки </a:t>
            </a:r>
            <a:r>
              <a:rPr lang="ru-RU" sz="3600" dirty="0" err="1"/>
              <a:t>био</a:t>
            </a:r>
            <a:r>
              <a:rPr lang="ru-RU" sz="3600" dirty="0"/>
              <a:t> активных веществ </a:t>
            </a:r>
            <a:r>
              <a:rPr lang="ru-RU" sz="3600" dirty="0" smtClean="0"/>
              <a:t>хвои.</a:t>
            </a:r>
            <a:br>
              <a:rPr lang="ru-RU" sz="3600" dirty="0" smtClean="0"/>
            </a:br>
            <a:r>
              <a:rPr lang="ru-RU" sz="3600" dirty="0" smtClean="0"/>
              <a:t>3</a:t>
            </a:r>
            <a:r>
              <a:rPr lang="ru-RU" sz="3600" dirty="0"/>
              <a:t>.	Проанализировать полученные результаты.</a:t>
            </a:r>
            <a:br>
              <a:rPr lang="ru-RU" sz="3600" dirty="0"/>
            </a:br>
            <a:r>
              <a:rPr lang="ru-RU" sz="3600" dirty="0"/>
              <a:t>4.	Выявить какой способ обработки лучше влияет на всхожесть семян различных культур.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66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448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Актуальность:</a:t>
            </a:r>
            <a:r>
              <a:rPr lang="ru-RU" sz="3600" dirty="0" smtClean="0"/>
              <a:t> возможность использование экологически чистого и дешевого материала , на повышение всхожести семян.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789040"/>
            <a:ext cx="4038600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Предмет: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всхожесть семян.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789040"/>
            <a:ext cx="4038600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Объект исследование: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семена </a:t>
            </a:r>
            <a:r>
              <a:rPr lang="ru-RU" dirty="0">
                <a:latin typeface="Times New Roman"/>
                <a:ea typeface="Calibri"/>
              </a:rPr>
              <a:t>и стимуляторы.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Практическая часть </a:t>
            </a:r>
            <a:endParaRPr lang="ru-RU" sz="3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187624" y="7384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21" y="2132856"/>
            <a:ext cx="49926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764" y="6381328"/>
            <a:ext cx="84926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Все подготовленные семена высадил в подготовленный </a:t>
            </a:r>
            <a:r>
              <a:rPr lang="ru-RU" b="1" i="1" dirty="0" err="1"/>
              <a:t>почвогрунт</a:t>
            </a:r>
            <a:r>
              <a:rPr lang="ru-RU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Всхожесть семян огурцов Таблица 1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61067"/>
              </p:ext>
            </p:extLst>
          </p:nvPr>
        </p:nvGraphicFramePr>
        <p:xfrm>
          <a:off x="251520" y="2420886"/>
          <a:ext cx="8640959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946355"/>
                <a:gridCol w="844828"/>
                <a:gridCol w="735149"/>
                <a:gridCol w="844828"/>
                <a:gridCol w="844828"/>
                <a:gridCol w="945614"/>
                <a:gridCol w="944873"/>
                <a:gridCol w="844828"/>
                <a:gridCol w="844828"/>
                <a:gridCol w="844828"/>
              </a:tblGrid>
              <a:tr h="1476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шт.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404574"/>
            <a:ext cx="8784976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22098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Обработка препаратами хвои существенного влияния на всхожесть огурцов не оказала. </a:t>
            </a:r>
            <a:endParaRPr lang="ru-RU" b="1" i="1" dirty="0" smtClean="0">
              <a:latin typeface="Times New Roman"/>
              <a:ea typeface="Calibri"/>
              <a:cs typeface="Times New Roman"/>
            </a:endParaRPr>
          </a:p>
          <a:p>
            <a:pPr marL="228600" indent="22098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обработанные, так и просто замоченные в воде семена проросли практически на 100%.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7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Всхожесть семян астры Таблица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36069"/>
              </p:ext>
            </p:extLst>
          </p:nvPr>
        </p:nvGraphicFramePr>
        <p:xfrm>
          <a:off x="179510" y="2132854"/>
          <a:ext cx="8784979" cy="3049392"/>
        </p:xfrm>
        <a:graphic>
          <a:graphicData uri="http://schemas.openxmlformats.org/drawingml/2006/table">
            <a:tbl>
              <a:tblPr firstRow="1" firstCol="1" bandRow="1"/>
              <a:tblGrid>
                <a:gridCol w="962129"/>
                <a:gridCol w="858909"/>
                <a:gridCol w="747401"/>
                <a:gridCol w="858909"/>
                <a:gridCol w="858909"/>
                <a:gridCol w="961374"/>
                <a:gridCol w="960621"/>
                <a:gridCol w="858909"/>
                <a:gridCol w="858909"/>
                <a:gridCol w="858909"/>
              </a:tblGrid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шт.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шт.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5172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/>
                <a:ea typeface="Calibri"/>
              </a:rPr>
              <a:t>Обработка семян астры препаратами хвои оказала положительное влияние на всхожесть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59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Из литературных источников   выявили, что хвоя содержит терпены. Терпены — это химические вещества, которые помогают бороться с паразитами и могут притормозить развитие молодых ростков. Однако в коричневой сухой хвое терпенов уже нет. Более того, можно использовать хвойные удобрения для цветущих и плодоносящих растений — им замедление роста не грозит.</a:t>
            </a:r>
            <a:endParaRPr lang="ru-RU" sz="19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Заложили опыт всхожести семян на разных культурах с разными методами обработки.</a:t>
            </a:r>
            <a:endParaRPr lang="ru-RU" sz="1900" dirty="0">
              <a:ea typeface="Calibri"/>
              <a:cs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sz="1900" dirty="0">
                <a:latin typeface="Times New Roman"/>
              </a:rPr>
              <a:t>Провели наблюдения за ходом опыта.</a:t>
            </a:r>
            <a:endParaRPr lang="ru-RU" sz="1900" dirty="0"/>
          </a:p>
          <a:p>
            <a:pPr lvl="0" algn="just">
              <a:buFont typeface="+mj-lt"/>
              <a:buAutoNum type="arabicPeriod"/>
            </a:pPr>
            <a:r>
              <a:rPr lang="ru-RU" sz="1900" dirty="0">
                <a:latin typeface="Times New Roman"/>
              </a:rPr>
              <a:t>В результате наблюдения за ходом опыта мы выявили, что самой эффективной оказалась обработка препаратом СИЛК, полученным на основе хвои пихты сибирской. На скорость прорастания лучшим образом повлияла обработка СИЛКОМ и вытяжкой хвои.</a:t>
            </a:r>
            <a:endParaRPr lang="ru-RU" sz="1900" dirty="0"/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8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514</Words>
  <Application>Microsoft Office PowerPoint</Application>
  <PresentationFormat>Экран (4:3)</PresentationFormat>
  <Paragraphs>168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«Влияние метода обработки хвоей на прорастание семян» </vt:lpstr>
      <vt:lpstr>Хвойные удобрения для цветущих и плодоносящих растений — им замедление роста не грозит</vt:lpstr>
      <vt:lpstr>Цель:  Проверить влияние био активных веществ хвои (пихты сибирской, ели), на всхожесть семян огурцов и астры.</vt:lpstr>
      <vt:lpstr>Задачи: 1. Выяснить состав био активных веществ хвои, и их влияние на семена. 2. Заложить опыт всхожести семян огурца, астры с метом обработки био активных веществ хвои. 3. Проанализировать полученные результаты. 4. Выявить какой способ обработки лучше влияет на всхожесть семян различных культур. </vt:lpstr>
      <vt:lpstr>Актуальность: возможность использование экологически чистого и дешевого материала , на повышение всхожести семян.</vt:lpstr>
      <vt:lpstr>Практическая часть </vt:lpstr>
      <vt:lpstr>Всхожесть семян огурцов Таблица 1</vt:lpstr>
      <vt:lpstr>Всхожесть семян астры Таблица 2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«Влияние био активных веществ хвои, на всхожесть семян» </dc:title>
  <dc:creator>АлександраНиколаевна</dc:creator>
  <cp:lastModifiedBy>krasnovskaya</cp:lastModifiedBy>
  <cp:revision>11</cp:revision>
  <dcterms:created xsi:type="dcterms:W3CDTF">2018-02-10T13:40:00Z</dcterms:created>
  <dcterms:modified xsi:type="dcterms:W3CDTF">2018-02-20T07:33:05Z</dcterms:modified>
</cp:coreProperties>
</file>