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/>
              <a:t>Влияние различных способов предпосевной обработки на прорастание семян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632848" cy="2639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2697480" algn="just">
              <a:lnSpc>
                <a:spcPct val="115000"/>
              </a:lnSpc>
              <a:spcAft>
                <a:spcPts val="0"/>
              </a:spcAft>
            </a:pPr>
            <a:r>
              <a:rPr lang="ru-RU" sz="5500" b="1" cap="small" spc="25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выполнила: </a:t>
            </a:r>
            <a:endParaRPr lang="ru-RU" sz="55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2697480" algn="just">
              <a:lnSpc>
                <a:spcPct val="115000"/>
              </a:lnSpc>
              <a:spcAft>
                <a:spcPts val="0"/>
              </a:spcAft>
            </a:pPr>
            <a:r>
              <a:rPr lang="ru-RU" sz="5500" b="1" cap="small" spc="25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ученица 5 а класса </a:t>
            </a:r>
            <a:endParaRPr lang="ru-RU" sz="55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697480" algn="just">
              <a:lnSpc>
                <a:spcPct val="115000"/>
              </a:lnSpc>
              <a:spcAft>
                <a:spcPts val="0"/>
              </a:spcAft>
            </a:pPr>
            <a:r>
              <a:rPr lang="ru-RU" sz="5500" b="1" cap="small" spc="25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Малеванная Надежда</a:t>
            </a:r>
            <a:endParaRPr lang="ru-RU" sz="55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697480" algn="just">
              <a:lnSpc>
                <a:spcPct val="115000"/>
              </a:lnSpc>
              <a:spcAft>
                <a:spcPts val="0"/>
              </a:spcAft>
            </a:pPr>
            <a:r>
              <a:rPr lang="ru-RU" sz="5500" b="1" cap="small" spc="25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руководитель работы: </a:t>
            </a:r>
            <a:endParaRPr lang="ru-RU" sz="55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697480" algn="just">
              <a:lnSpc>
                <a:spcPct val="115000"/>
              </a:lnSpc>
              <a:spcAft>
                <a:spcPts val="0"/>
              </a:spcAft>
            </a:pPr>
            <a:r>
              <a:rPr lang="ru-RU" sz="5500" b="1" cap="small" spc="25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Красновская Александра Николаевна</a:t>
            </a:r>
            <a:endParaRPr lang="ru-RU" sz="55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697480" algn="just">
              <a:lnSpc>
                <a:spcPct val="115000"/>
              </a:lnSpc>
              <a:spcAft>
                <a:spcPts val="0"/>
              </a:spcAft>
            </a:pPr>
            <a:r>
              <a:rPr lang="ru-RU" sz="5500" b="1" cap="small" spc="25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педагог дополнительного образования </a:t>
            </a:r>
            <a:endParaRPr lang="ru-RU" sz="55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697480" algn="just">
              <a:lnSpc>
                <a:spcPct val="115000"/>
              </a:lnSpc>
              <a:spcAft>
                <a:spcPts val="1000"/>
              </a:spcAft>
            </a:pPr>
            <a:r>
              <a:rPr lang="ru-RU" sz="5500" b="1" cap="small" spc="25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МБОУ СШ №36</a:t>
            </a:r>
            <a:endParaRPr lang="ru-RU" sz="55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Всхожесть семян укропа таблица 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934593"/>
              </p:ext>
            </p:extLst>
          </p:nvPr>
        </p:nvGraphicFramePr>
        <p:xfrm>
          <a:off x="467545" y="2564902"/>
          <a:ext cx="8352925" cy="2952329"/>
        </p:xfrm>
        <a:graphic>
          <a:graphicData uri="http://schemas.openxmlformats.org/drawingml/2006/table">
            <a:tbl>
              <a:tblPr firstRow="1" firstCol="1" bandRow="1"/>
              <a:tblGrid>
                <a:gridCol w="1118696"/>
                <a:gridCol w="711375"/>
                <a:gridCol w="712093"/>
                <a:gridCol w="914318"/>
                <a:gridCol w="712093"/>
                <a:gridCol w="817508"/>
                <a:gridCol w="817508"/>
                <a:gridCol w="817508"/>
                <a:gridCol w="817508"/>
                <a:gridCol w="914318"/>
              </a:tblGrid>
              <a:tr h="1180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№опыта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3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24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Использовала методами обработки такие как: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24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(посев сухими семенами), использование сока алое, замачивание в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гумата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 микроэлементами, обработка стимулятором проросток, обработка водой комнатной температуры, обработка кипятком.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24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Заложила опыт всхожести семян на разных культурах с разными методами обработки.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24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Провела наблюдения за ходом опыта.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2403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700" dirty="0"/>
              <a:t>4. Провести сравнительный анализ полученных результатов.</a:t>
            </a:r>
            <a:br>
              <a:rPr lang="ru-RU" sz="2700" dirty="0"/>
            </a:br>
            <a:r>
              <a:rPr lang="ru-RU" sz="2700" dirty="0"/>
              <a:t>5. Выяснить какой способ обработки лучше влияет на всхожесть семян различных культур.</a:t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8984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024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Цель: </a:t>
            </a:r>
            <a:r>
              <a:rPr lang="ru-RU" dirty="0" smtClean="0"/>
              <a:t>выяснить </a:t>
            </a:r>
            <a:r>
              <a:rPr lang="ru-RU" dirty="0"/>
              <a:t>влияние различных способов предпосевной обработки на прорастание семян.</a:t>
            </a:r>
          </a:p>
        </p:txBody>
      </p:sp>
    </p:spTree>
    <p:extLst>
      <p:ext uri="{BB962C8B-B14F-4D97-AF65-F5344CB8AC3E}">
        <p14:creationId xmlns:p14="http://schemas.microsoft.com/office/powerpoint/2010/main" val="33456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1.Познакомится </a:t>
            </a:r>
            <a:r>
              <a:rPr lang="ru-RU" dirty="0"/>
              <a:t>с различными методами обработки семян.</a:t>
            </a:r>
          </a:p>
          <a:p>
            <a:pPr algn="just"/>
            <a:r>
              <a:rPr lang="ru-RU" dirty="0"/>
              <a:t>2. Заложить  опыт всхожести семян на разных культурах с разными методами обработки.</a:t>
            </a:r>
          </a:p>
          <a:p>
            <a:pPr algn="just"/>
            <a:r>
              <a:rPr lang="ru-RU" dirty="0"/>
              <a:t>3. вести наблюдения за ходом опыта.</a:t>
            </a:r>
          </a:p>
          <a:p>
            <a:pPr algn="just"/>
            <a:r>
              <a:rPr lang="ru-RU" dirty="0"/>
              <a:t>4. Провести сравнительный анализ полученных результатов.</a:t>
            </a:r>
          </a:p>
          <a:p>
            <a:pPr algn="just"/>
            <a:r>
              <a:rPr lang="ru-RU" dirty="0"/>
              <a:t>5. Выяснить какой способ обработки лучше влияет на всхожесть семян различных культур.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Актуальность: определение более эффективных методов обработки, на всхожести семян.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Объект: всхожесть </a:t>
            </a:r>
            <a:r>
              <a:rPr lang="ru-RU" dirty="0"/>
              <a:t>семян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63326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Предмет </a:t>
            </a:r>
            <a:r>
              <a:rPr lang="ru-RU" dirty="0" smtClean="0"/>
              <a:t>исследования: объект</a:t>
            </a:r>
            <a:r>
              <a:rPr lang="ru-RU" dirty="0"/>
              <a:t>: способы предпосевной об</a:t>
            </a:r>
          </a:p>
          <a:p>
            <a:r>
              <a:rPr lang="ru-RU" dirty="0"/>
              <a:t>работки </a:t>
            </a:r>
          </a:p>
        </p:txBody>
      </p:sp>
    </p:spTree>
    <p:extLst>
      <p:ext uri="{BB962C8B-B14F-4D97-AF65-F5344CB8AC3E}">
        <p14:creationId xmlns:p14="http://schemas.microsoft.com/office/powerpoint/2010/main" val="2449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Практическая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Пробу  №1 я взяла за контроль  (посев сухими семенами).</a:t>
            </a:r>
          </a:p>
          <a:p>
            <a:r>
              <a:rPr lang="ru-RU" dirty="0"/>
              <a:t>- проба №2 замачивание в 15 мл. сока алое на 24 часа.</a:t>
            </a:r>
          </a:p>
          <a:p>
            <a:r>
              <a:rPr lang="ru-RU" dirty="0"/>
              <a:t>- проба №3 замачивание в 30 мл. </a:t>
            </a:r>
            <a:r>
              <a:rPr lang="ru-RU" dirty="0" err="1"/>
              <a:t>гумата</a:t>
            </a:r>
            <a:r>
              <a:rPr lang="ru-RU" dirty="0"/>
              <a:t> с микроэлементами на 24 часа - проба №4 обработка в 30 мл. стимулятором проросток в течении 20 минут.</a:t>
            </a:r>
          </a:p>
          <a:p>
            <a:r>
              <a:rPr lang="ru-RU" dirty="0"/>
              <a:t>- проба №5 обработка 100 мл. кипятком (использовать лучше на тугорослых семенах).</a:t>
            </a:r>
          </a:p>
          <a:p>
            <a:r>
              <a:rPr lang="ru-RU" dirty="0"/>
              <a:t>-  проба №6 обработка 30 мл. водой комнатной температуры на эфирно масличных культурах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68345" y="692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7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29093"/>
            <a:ext cx="7052316" cy="529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Обработанные семена, были посажены в подготовленный </a:t>
            </a:r>
            <a:r>
              <a:rPr lang="ru-RU" sz="3600" dirty="0" err="1" smtClean="0"/>
              <a:t>почвогрун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74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Всхожесть семян виола таблица 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81807"/>
              </p:ext>
            </p:extLst>
          </p:nvPr>
        </p:nvGraphicFramePr>
        <p:xfrm>
          <a:off x="251519" y="2420890"/>
          <a:ext cx="8496945" cy="2952323"/>
        </p:xfrm>
        <a:graphic>
          <a:graphicData uri="http://schemas.openxmlformats.org/drawingml/2006/table">
            <a:tbl>
              <a:tblPr firstRow="1" firstCol="1" bandRow="1"/>
              <a:tblGrid>
                <a:gridCol w="1137984"/>
                <a:gridCol w="723641"/>
                <a:gridCol w="724370"/>
                <a:gridCol w="930082"/>
                <a:gridCol w="724370"/>
                <a:gridCol w="831604"/>
                <a:gridCol w="831604"/>
                <a:gridCol w="831604"/>
                <a:gridCol w="831604"/>
                <a:gridCol w="930082"/>
              </a:tblGrid>
              <a:tr h="1180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№опыта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0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Всхожесть семян мимоза таблица 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84587"/>
              </p:ext>
            </p:extLst>
          </p:nvPr>
        </p:nvGraphicFramePr>
        <p:xfrm>
          <a:off x="179513" y="2276867"/>
          <a:ext cx="8568951" cy="3096348"/>
        </p:xfrm>
        <a:graphic>
          <a:graphicData uri="http://schemas.openxmlformats.org/drawingml/2006/table">
            <a:tbl>
              <a:tblPr firstRow="1" firstCol="1" bandRow="1"/>
              <a:tblGrid>
                <a:gridCol w="1147628"/>
                <a:gridCol w="729773"/>
                <a:gridCol w="730509"/>
                <a:gridCol w="937964"/>
                <a:gridCol w="730509"/>
                <a:gridCol w="838651"/>
                <a:gridCol w="838651"/>
                <a:gridCol w="838651"/>
                <a:gridCol w="838651"/>
                <a:gridCol w="937964"/>
              </a:tblGrid>
              <a:tr h="1238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№опыта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3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7000">
              <a:schemeClr val="accent1">
                <a:tint val="44500"/>
                <a:satMod val="160000"/>
                <a:lumMod val="0"/>
                <a:lumOff val="100000"/>
                <a:alpha val="8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Всхожесть семян </a:t>
            </a:r>
            <a:r>
              <a:rPr lang="ru-RU" dirty="0" err="1"/>
              <a:t>клеома</a:t>
            </a:r>
            <a:r>
              <a:rPr lang="ru-RU" dirty="0"/>
              <a:t> таблица 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73527"/>
              </p:ext>
            </p:extLst>
          </p:nvPr>
        </p:nvGraphicFramePr>
        <p:xfrm>
          <a:off x="107504" y="2204862"/>
          <a:ext cx="8640960" cy="3168357"/>
        </p:xfrm>
        <a:graphic>
          <a:graphicData uri="http://schemas.openxmlformats.org/drawingml/2006/table">
            <a:tbl>
              <a:tblPr firstRow="1" firstCol="1" bandRow="1"/>
              <a:tblGrid>
                <a:gridCol w="1157272"/>
                <a:gridCol w="735906"/>
                <a:gridCol w="736647"/>
                <a:gridCol w="945846"/>
                <a:gridCol w="736647"/>
                <a:gridCol w="845699"/>
                <a:gridCol w="845699"/>
                <a:gridCol w="845699"/>
                <a:gridCol w="845699"/>
                <a:gridCol w="945846"/>
              </a:tblGrid>
              <a:tr h="1267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№опыта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15.02.18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Проба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2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618</Words>
  <Application>Microsoft Office PowerPoint</Application>
  <PresentationFormat>Экран (4:3)</PresentationFormat>
  <Paragraphs>393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Влияние различных способов предпосевной обработки на прорастание семян</vt:lpstr>
      <vt:lpstr>Цель: выяснить влияние различных способов предпосевной обработки на прорастание семян.</vt:lpstr>
      <vt:lpstr>Задачи:</vt:lpstr>
      <vt:lpstr>Актуальность: определение более эффективных методов обработки, на всхожести семян.</vt:lpstr>
      <vt:lpstr>Практическая часть</vt:lpstr>
      <vt:lpstr>Обработанные семена, были посажены в подготовленный почвогрун</vt:lpstr>
      <vt:lpstr>Всхожесть семян виола таблица 1</vt:lpstr>
      <vt:lpstr>Всхожесть семян мимоза таблица 2</vt:lpstr>
      <vt:lpstr>Всхожесть семян клеома таблица 3</vt:lpstr>
      <vt:lpstr>Всхожесть семян укропа таблица 4</vt:lpstr>
      <vt:lpstr>Выводы:</vt:lpstr>
      <vt:lpstr>4. Провести сравнительный анализ полученных результатов. 5. Выяснить какой способ обработки лучше влияет на всхожесть семян различных культур.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различных способов предпосевной обработки на прорастание семян</dc:title>
  <dc:creator>АлександраНиколаевна</dc:creator>
  <cp:lastModifiedBy>krasnovskaya</cp:lastModifiedBy>
  <cp:revision>8</cp:revision>
  <dcterms:created xsi:type="dcterms:W3CDTF">2018-02-10T16:15:08Z</dcterms:created>
  <dcterms:modified xsi:type="dcterms:W3CDTF">2018-02-17T08:41:55Z</dcterms:modified>
</cp:coreProperties>
</file>