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6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Викторина «Что? Где? Когда?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Пользователь\Pictures\оформление\Пожарная безопасность изображения плакаты\iVL0KC1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Шестой раунд</a:t>
            </a:r>
            <a:endParaRPr lang="ru-RU" b="1" dirty="0"/>
          </a:p>
        </p:txBody>
      </p:sp>
      <p:pic>
        <p:nvPicPr>
          <p:cNvPr id="4" name="Содержимое 3" descr="кот леополь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6822" y="1447800"/>
            <a:ext cx="4345543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a79fd3da72a35c061be4ba38b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-3340"/>
            <a:ext cx="7056784" cy="6873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угли и ого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7628402" cy="6217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OQSNA1W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7186572" cy="6343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Седьмой раунд</a:t>
            </a:r>
            <a:endParaRPr lang="ru-RU" b="1" dirty="0"/>
          </a:p>
        </p:txBody>
      </p:sp>
      <p:pic>
        <p:nvPicPr>
          <p:cNvPr id="4" name="Содержимое 3" descr="дюймов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1419" y="1124744"/>
            <a:ext cx="5566965" cy="5566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Пожароопасные    предметы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908720"/>
          <a:ext cx="7704856" cy="55446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1386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6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Пользователь\Pictures\Викторина Что Где Когда\zazhigalka-bic-chernyy_1580a74ea67123b_800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1537397" cy="15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Pictures\Викторина Что Где Когда\Plasma_TV_Panasonic_TX-P_37_X_10_E_Fro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348880"/>
            <a:ext cx="1194273" cy="115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Pictures\Викторина Что Где Когда\100_izobreteniy-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1929283" cy="14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Pictures\Викторина Что Где Когда\0_c2080_87b4a0ef_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931827" cy="14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Pictures\Викторина Что Где Когда\0dd380060e30486159352657621f872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941168"/>
            <a:ext cx="1669074" cy="14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Pictures\Викторина Что Где Когда\NyemR8zWNghaUN3JxtzM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73016"/>
            <a:ext cx="1556446" cy="15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Pictures\Викторина Что Где Когда\imgpreviewUFWYNO3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573016"/>
            <a:ext cx="977851" cy="14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Pictures\Викторина Что Где Когда\0006-009-Utju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941168"/>
            <a:ext cx="1600955" cy="122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раунд</a:t>
            </a:r>
            <a:endParaRPr lang="ru-RU" b="1" dirty="0"/>
          </a:p>
        </p:txBody>
      </p:sp>
      <p:pic>
        <p:nvPicPr>
          <p:cNvPr id="4" name="Содержимое 3" descr="буратин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3294" y="1447800"/>
            <a:ext cx="506296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Второй раунд</a:t>
            </a:r>
            <a:endParaRPr lang="ru-RU" b="1" dirty="0"/>
          </a:p>
        </p:txBody>
      </p:sp>
      <p:pic>
        <p:nvPicPr>
          <p:cNvPr id="4" name="Содержимое 3" descr="винни-п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079"/>
            <a:ext cx="6624736" cy="4961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61" y="0"/>
            <a:ext cx="915186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раунд</a:t>
            </a:r>
            <a:endParaRPr lang="ru-RU" b="1" dirty="0"/>
          </a:p>
        </p:txBody>
      </p:sp>
      <p:pic>
        <p:nvPicPr>
          <p:cNvPr id="4" name="Содержимое 3" descr="кот в сапог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7142" y="1124744"/>
            <a:ext cx="4287226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b="1" dirty="0" smtClean="0"/>
              <a:t>Пожарный щит</a:t>
            </a:r>
            <a:endParaRPr lang="ru-RU" b="1" dirty="0"/>
          </a:p>
        </p:txBody>
      </p:sp>
      <p:pic>
        <p:nvPicPr>
          <p:cNvPr id="4" name="Содержимое 3" descr="вед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653136"/>
            <a:ext cx="1428750" cy="1428750"/>
          </a:xfrm>
        </p:spPr>
      </p:pic>
      <p:pic>
        <p:nvPicPr>
          <p:cNvPr id="1026" name="Picture 2" descr="C:\Users\Пользователь\Pictures\Викторина Что Где Когда\лом%20стро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2857500" cy="107632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Викторина Что Где Когда\баг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768553" cy="128473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Викторина Что Где Когда\топ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1181" y="2348880"/>
            <a:ext cx="2400267" cy="180020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Викторина Что Где Когда\штыковая лопа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552662"/>
            <a:ext cx="4759398" cy="1683637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Викторина Что Где Когда\лопата совков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833664"/>
            <a:ext cx="3882671" cy="3024336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Pictures\Викторина Что Где Когда\огнетушител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7112" y="4365104"/>
            <a:ext cx="2166888" cy="2166888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Викторина Что Где Когда\5132328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15719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Блиц-турнир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Назовите слова связанные</a:t>
            </a:r>
          </a:p>
          <a:p>
            <a:pPr>
              <a:buNone/>
            </a:pPr>
            <a:r>
              <a:rPr lang="ru-RU" dirty="0" smtClean="0"/>
              <a:t>                                           с пожаром, огнём.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раунд</a:t>
            </a:r>
            <a:endParaRPr lang="ru-RU" b="1" dirty="0"/>
          </a:p>
        </p:txBody>
      </p:sp>
      <p:pic>
        <p:nvPicPr>
          <p:cNvPr id="6" name="Содержимое 5" descr="94158181_4136529_IDz244_malvin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963" y="1196752"/>
            <a:ext cx="5572560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Пятый раунд</a:t>
            </a:r>
            <a:endParaRPr lang="ru-RU" b="1" dirty="0"/>
          </a:p>
        </p:txBody>
      </p:sp>
      <p:pic>
        <p:nvPicPr>
          <p:cNvPr id="4" name="Содержимое 3" descr="крокодил гена и чебура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28556"/>
            <a:ext cx="4033093" cy="5329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39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Викторина «Что? Где? Когда?</vt:lpstr>
      <vt:lpstr>Первый раунд</vt:lpstr>
      <vt:lpstr>Второй раунд</vt:lpstr>
      <vt:lpstr>Слайд 4</vt:lpstr>
      <vt:lpstr>Третий раунд</vt:lpstr>
      <vt:lpstr>Пожарный щит</vt:lpstr>
      <vt:lpstr>Блиц-турнир</vt:lpstr>
      <vt:lpstr>Четвертый раунд</vt:lpstr>
      <vt:lpstr>Пятый раунд</vt:lpstr>
      <vt:lpstr>Шестой раунд</vt:lpstr>
      <vt:lpstr>Слайд 11</vt:lpstr>
      <vt:lpstr>Слайд 12</vt:lpstr>
      <vt:lpstr>Слайд 13</vt:lpstr>
      <vt:lpstr>Седьмой раунд</vt:lpstr>
      <vt:lpstr>Пожароопасные    предметы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«Что? Где? Когда?</dc:title>
  <dc:creator>Пользователь</dc:creator>
  <cp:lastModifiedBy>Пользователь</cp:lastModifiedBy>
  <cp:revision>24</cp:revision>
  <dcterms:created xsi:type="dcterms:W3CDTF">2017-10-09T09:17:48Z</dcterms:created>
  <dcterms:modified xsi:type="dcterms:W3CDTF">2018-02-12T08:08:41Z</dcterms:modified>
</cp:coreProperties>
</file>