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D830-2A78-4C56-A4CD-D92B732365CB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A79A-274B-4C24-83B2-8FD76D9EA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астихина\стр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2143092"/>
            <a:ext cx="4714908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285728"/>
            <a:ext cx="9001188" cy="2071694"/>
          </a:xfrm>
        </p:spPr>
        <p:txBody>
          <a:bodyPr>
            <a:norm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Путешествие в страну Гармонию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Улыбнуться как: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22530" name="Picture 2" descr="http://avatars.mds.yandex.net/get-pdb/163339/056c943c-43fb-412c-950c-5c576a213663/ori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3600029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71448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Котик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22532" name="Picture 4" descr="http://nachalo4ka.ru/wp-content/uploads/2014/08/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357430"/>
            <a:ext cx="4169771" cy="40719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0" y="164305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Солнышко</a:t>
            </a:r>
            <a:endParaRPr lang="ru-RU" sz="32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5716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Горы Непонимания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505" name="Picture 1" descr="D:\Мои документы\Растихина\206801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928910"/>
            <a:ext cx="9144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08332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Спасибо за участие!!!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Барометр настроения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26" name="Picture 2" descr="http://a1602.phobos.apple.com/us/r30/Purple4/v4/3c/3c/94/3c3c947a-ecf7-31ea-dc13-f2829f328f49/mzl.ersjgul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736"/>
            <a:ext cx="5205305" cy="5205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929066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Камушек в ладошке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Растихина\пусты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5154"/>
            <a:ext cx="4143372" cy="2786581"/>
          </a:xfrm>
          <a:prstGeom prst="rect">
            <a:avLst/>
          </a:prstGeom>
          <a:noFill/>
        </p:spPr>
      </p:pic>
      <p:pic>
        <p:nvPicPr>
          <p:cNvPr id="1029" name="Picture 5" descr="D:\Мои документы\Растихина\стра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0"/>
            <a:ext cx="4000528" cy="4000528"/>
          </a:xfrm>
          <a:prstGeom prst="rect">
            <a:avLst/>
          </a:prstGeom>
          <a:noFill/>
        </p:spPr>
      </p:pic>
      <p:pic>
        <p:nvPicPr>
          <p:cNvPr id="1030" name="Picture 6" descr="D:\Мои документы\Растихина\206801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19476"/>
            <a:ext cx="5500726" cy="23385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000108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Пустыня Ссор и Обид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214290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Страна Гармония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28625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Горы Непонимания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 rot="2556348">
            <a:off x="7557382" y="5495895"/>
            <a:ext cx="1217947" cy="109061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781358">
            <a:off x="5357818" y="5143512"/>
            <a:ext cx="2214578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2285984" y="3929066"/>
            <a:ext cx="357190" cy="857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00042"/>
            <a:ext cx="207170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6000792" cy="1714512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Пустыня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Ссор и Обид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Тренируем эмоции</a:t>
            </a:r>
            <a:endParaRPr lang="ru-RU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  <p:pic>
        <p:nvPicPr>
          <p:cNvPr id="2050" name="Picture 2" descr="D:\Мои документы\Растихина\Флешка\картинки\900х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8747045" cy="254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Нахмуриться как: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3074" name="Picture 2" descr="https://i.ytimg.com/vi/MEKF0kQdKV8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572000" cy="3429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50017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eorgia" pitchFamily="18" charset="0"/>
              </a:rPr>
              <a:t>Осенняя туча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3076" name="Picture 4" descr="http://more-cliparts.net/images/BTgaR8p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71678"/>
            <a:ext cx="2987665" cy="4055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62672" y="1428736"/>
            <a:ext cx="4381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Сердитый великан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Позлиться как: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38" name="Picture 6" descr="http://s017.radikal.ru/i404/1111/33/1b1cfe1dd1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500462" cy="42005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643050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Злая колдунья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40" name="Picture 8" descr="https://ds03.infourok.ru/uploads/ex/0827/0000defe-1dbc8f3d/hello_html_356ce18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86124"/>
            <a:ext cx="6172200" cy="3028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1643050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Голодный волк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Georgia" pitchFamily="18" charset="0"/>
              </a:rPr>
              <a:t>Испугаться как: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23554" name="Picture 2" descr="http://www.verlannahill.com/M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14554"/>
            <a:ext cx="3357536" cy="40961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500174"/>
            <a:ext cx="404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Заяц - трусишка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23556" name="Picture 4" descr="http://animalsfoto.com/photo/f5/f57f735a91da62f0f710e741e3ec29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00306"/>
            <a:ext cx="3857652" cy="39685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2056" y="1518364"/>
            <a:ext cx="422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Georgia" panose="02040502050405020303" pitchFamily="18" charset="0"/>
              </a:rPr>
              <a:t>Кот, увидевший собаку</a:t>
            </a:r>
            <a:endParaRPr lang="ru-RU" sz="24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55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в страну Гармонию</vt:lpstr>
      <vt:lpstr>Барометр настроения</vt:lpstr>
      <vt:lpstr>Презентация PowerPoint</vt:lpstr>
      <vt:lpstr>Презентация PowerPoint</vt:lpstr>
      <vt:lpstr>Пустыня  Ссор и Обид</vt:lpstr>
      <vt:lpstr>Тренируем эмоции</vt:lpstr>
      <vt:lpstr>Нахмуриться как:</vt:lpstr>
      <vt:lpstr>Позлиться как:</vt:lpstr>
      <vt:lpstr>Испугаться как:</vt:lpstr>
      <vt:lpstr>Улыбнуться как:</vt:lpstr>
      <vt:lpstr>Горы Непонимания</vt:lpstr>
      <vt:lpstr>Спасибо за участие!!!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Третье королевство</dc:creator>
  <cp:lastModifiedBy>User</cp:lastModifiedBy>
  <cp:revision>22</cp:revision>
  <dcterms:created xsi:type="dcterms:W3CDTF">2018-01-31T07:56:07Z</dcterms:created>
  <dcterms:modified xsi:type="dcterms:W3CDTF">2018-02-01T09:52:01Z</dcterms:modified>
</cp:coreProperties>
</file>