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9" r:id="rId5"/>
    <p:sldId id="270" r:id="rId6"/>
    <p:sldId id="261" r:id="rId7"/>
    <p:sldId id="266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2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Эта тень принадлежит изображённой игрушке?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:\2014-2015 уч.год\экзаменационные материалы\найди тень от игруш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192092"/>
            <a:ext cx="3600400" cy="5458868"/>
          </a:xfrm>
          <a:prstGeom prst="rect">
            <a:avLst/>
          </a:prstGeom>
          <a:noFill/>
        </p:spPr>
      </p:pic>
      <p:pic>
        <p:nvPicPr>
          <p:cNvPr id="7171" name="Picture 3" descr="F:\2014-2015 уч.год\экзаменационные материалы\найди тень от игрушк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159011"/>
            <a:ext cx="3960440" cy="5698989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89857" y="540465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44003" y="533089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772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обитатели моря?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207021"/>
            <a:ext cx="7534639" cy="565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414908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рыбка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из домашнего аквариума?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275524"/>
            <a:ext cx="5760640" cy="558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754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зима?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052736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38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 правильная последовательность событий?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152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691680" y="1772816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932040" y="1772816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251520" y="1628800"/>
            <a:ext cx="16916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6948264" y="1196752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1763688" y="292494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427984" y="292494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516216" y="292494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2492896"/>
            <a:ext cx="5040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57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куст?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static3.depositphotos.com/1005940/210/i/950/depositphotos_2104487-Green-bush-isolated-on-white-backgrou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09" t="15068" r="25362"/>
          <a:stretch>
            <a:fillRect/>
          </a:stretch>
        </p:blipFill>
        <p:spPr bwMode="auto">
          <a:xfrm>
            <a:off x="1691680" y="552592"/>
            <a:ext cx="5760640" cy="630540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79512" y="537321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83760" y="5363141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135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изображено животное,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которое всю зиму спит в норке?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340768"/>
            <a:ext cx="876391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изображено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время суток?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 t="2500" b="2975"/>
          <a:stretch>
            <a:fillRect/>
          </a:stretch>
        </p:blipFill>
        <p:spPr bwMode="auto">
          <a:xfrm>
            <a:off x="1691680" y="1276645"/>
            <a:ext cx="5904656" cy="55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663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телефону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02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вызывают полицию?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479715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20272" y="472514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 b="2346"/>
          <a:stretch>
            <a:fillRect/>
          </a:stretch>
        </p:blipFill>
        <p:spPr bwMode="auto">
          <a:xfrm>
            <a:off x="2483768" y="953344"/>
            <a:ext cx="41044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ая выноска 8"/>
          <p:cNvSpPr/>
          <p:nvPr/>
        </p:nvSpPr>
        <p:spPr>
          <a:xfrm>
            <a:off x="4139952" y="908720"/>
            <a:ext cx="2592288" cy="792088"/>
          </a:xfrm>
          <a:prstGeom prst="wedgeRectCallout">
            <a:avLst>
              <a:gd name="adj1" fmla="val -49972"/>
              <a:gd name="adj2" fmla="val 8090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позвони 02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07904" y="1772816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7133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лишняя малина?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92696"/>
            <a:ext cx="864547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32129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31409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69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Эта тень принадлежит изображённой игрушке?</vt:lpstr>
      <vt:lpstr>На картинке изображена рыбка  из домашнего аквариума?</vt:lpstr>
      <vt:lpstr>На картинке изображена зима?</vt:lpstr>
      <vt:lpstr>Это правильная последовательность событий?</vt:lpstr>
      <vt:lpstr>На картинке изображён куст?</vt:lpstr>
      <vt:lpstr>На картинке изображено животное, которое всю зиму спит в норке?</vt:lpstr>
      <vt:lpstr>На картинке изображено время суток?</vt:lpstr>
      <vt:lpstr>По телефону 02 вызывают полицию?</vt:lpstr>
      <vt:lpstr>На картинке лишняя малина?</vt:lpstr>
      <vt:lpstr>На картинке изображены  обитатели моря?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осень?</dc:title>
  <dc:creator>user</dc:creator>
  <cp:lastModifiedBy>user</cp:lastModifiedBy>
  <cp:revision>75</cp:revision>
  <dcterms:created xsi:type="dcterms:W3CDTF">2015-05-20T18:24:14Z</dcterms:created>
  <dcterms:modified xsi:type="dcterms:W3CDTF">2018-02-22T05:46:57Z</dcterms:modified>
</cp:coreProperties>
</file>