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9" r:id="rId5"/>
    <p:sldId id="270" r:id="rId6"/>
    <p:sldId id="261" r:id="rId7"/>
    <p:sldId id="266" r:id="rId8"/>
    <p:sldId id="262" r:id="rId9"/>
    <p:sldId id="263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2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Эта тень принадлежит изображённой игрушке?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:\2014-2015 уч.год\экзаменационные материалы\найди тень от игрушк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96752"/>
            <a:ext cx="4139952" cy="4415949"/>
          </a:xfrm>
          <a:prstGeom prst="rect">
            <a:avLst/>
          </a:prstGeom>
          <a:noFill/>
        </p:spPr>
      </p:pic>
      <p:pic>
        <p:nvPicPr>
          <p:cNvPr id="7" name="Picture 2" descr="F:\2014-2015 уч.год\экзаменационные материалы\найди тень от игрушки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86052" y="1556792"/>
            <a:ext cx="5078016" cy="432048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51520" y="530120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3629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211960" y="692696"/>
            <a:ext cx="3600400" cy="6336704"/>
            <a:chOff x="6061548" y="1556792"/>
            <a:chExt cx="2182860" cy="410445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screen">
              <a:lum/>
            </a:blip>
            <a:srcRect r="29184" b="7618"/>
            <a:stretch>
              <a:fillRect/>
            </a:stretch>
          </p:blipFill>
          <p:spPr bwMode="auto">
            <a:xfrm>
              <a:off x="6061548" y="1556792"/>
              <a:ext cx="2182860" cy="4104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7308304" y="4077072"/>
              <a:ext cx="648072" cy="1512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5400000">
              <a:off x="7344308" y="4113076"/>
              <a:ext cx="648072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11560" y="1628800"/>
            <a:ext cx="2880320" cy="3960440"/>
            <a:chOff x="899592" y="3429000"/>
            <a:chExt cx="1296144" cy="172819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screen">
              <a:lum/>
            </a:blip>
            <a:srcRect/>
            <a:stretch>
              <a:fillRect/>
            </a:stretch>
          </p:blipFill>
          <p:spPr bwMode="auto">
            <a:xfrm>
              <a:off x="1259632" y="3573016"/>
              <a:ext cx="936104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1043607" y="3429000"/>
              <a:ext cx="255105" cy="144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99592" y="3573016"/>
              <a:ext cx="57606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99592" y="4509120"/>
              <a:ext cx="57606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772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изображена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smtClean="0">
                <a:latin typeface="Arial" pitchFamily="34" charset="0"/>
                <a:cs typeface="Arial" pitchFamily="34" charset="0"/>
              </a:rPr>
              <a:t> семенная коробочка мака?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51520" y="530120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64288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823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изображён предмет,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созданный природой?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268760"/>
            <a:ext cx="6984776" cy="52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51520" y="530120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36296" y="530120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7542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изображена деревня?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cs309823.vk.me/v309823763/84d/b-NXkXuIih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908720"/>
            <a:ext cx="7704856" cy="5753129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79512" y="530120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64288" y="530120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383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Из этого фрукта можно получить виноградный сок?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 l="5687" t="5616" b="5924"/>
          <a:stretch>
            <a:fillRect/>
          </a:stretch>
        </p:blipFill>
        <p:spPr bwMode="auto">
          <a:xfrm>
            <a:off x="683568" y="1196752"/>
            <a:ext cx="716549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51520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3629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11760" y="2492896"/>
            <a:ext cx="504056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557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изображён врач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его пациент?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550067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429488" y="550067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30astr-mdou8.caduk.ru/images/cbbfa841a395.pn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 l="3923" t="7607" r="12388"/>
          <a:stretch>
            <a:fillRect/>
          </a:stretch>
        </p:blipFill>
        <p:spPr bwMode="auto">
          <a:xfrm>
            <a:off x="1331640" y="1179219"/>
            <a:ext cx="7200800" cy="5678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7135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изображено животное,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которое всю зиму спит в берлоге?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 l="22848" t="28221" r="20453" b="13678"/>
          <a:stretch>
            <a:fillRect/>
          </a:stretch>
        </p:blipFill>
        <p:spPr bwMode="auto">
          <a:xfrm>
            <a:off x="1475656" y="1196752"/>
            <a:ext cx="6768752" cy="540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79512" y="530120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36296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изображены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времена года?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1133534"/>
            <a:ext cx="5904656" cy="572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51520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3629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663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Так можно переходить дорогу?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4365104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429488" y="4005064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809328"/>
            <a:ext cx="554461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07904" y="1772816"/>
            <a:ext cx="12961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71338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лишний петух?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/>
          <a:srcRect t="5405" b="4054"/>
          <a:stretch>
            <a:fillRect/>
          </a:stretch>
        </p:blipFill>
        <p:spPr bwMode="auto">
          <a:xfrm>
            <a:off x="1267307" y="764704"/>
            <a:ext cx="6729909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79512" y="33569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36296" y="3212976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69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Эта тень принадлежит изображённой игрушке?</vt:lpstr>
      <vt:lpstr>На картинке изображён предмет,  созданный природой?</vt:lpstr>
      <vt:lpstr>На картинке изображена деревня?</vt:lpstr>
      <vt:lpstr>Из этого фрукта можно получить виноградный сок?</vt:lpstr>
      <vt:lpstr>На картинке изображён врач  и его пациент?</vt:lpstr>
      <vt:lpstr>На картинке изображено животное, которое всю зиму спит в берлоге?</vt:lpstr>
      <vt:lpstr>На картинке изображены времена года?</vt:lpstr>
      <vt:lpstr>Так можно переходить дорогу?</vt:lpstr>
      <vt:lpstr>На картинке лишний петух?</vt:lpstr>
      <vt:lpstr>На картинке изображена  семенная коробочка мака?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осень?</dc:title>
  <dc:creator>user</dc:creator>
  <cp:lastModifiedBy>user</cp:lastModifiedBy>
  <cp:revision>68</cp:revision>
  <dcterms:created xsi:type="dcterms:W3CDTF">2015-05-20T18:24:14Z</dcterms:created>
  <dcterms:modified xsi:type="dcterms:W3CDTF">2018-02-22T05:20:44Z</dcterms:modified>
</cp:coreProperties>
</file>