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70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2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лишняя пуговица?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 b="4309"/>
          <a:stretch>
            <a:fillRect/>
          </a:stretch>
        </p:blipFill>
        <p:spPr bwMode="auto">
          <a:xfrm>
            <a:off x="1547665" y="809328"/>
            <a:ext cx="6195930" cy="59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77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лекарственное растение?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051720" y="1178222"/>
            <a:ext cx="5040559" cy="567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7164288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предмет,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сделанный руками человека?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 t="11456" b="12647"/>
          <a:stretch>
            <a:fillRect/>
          </a:stretch>
        </p:blipFill>
        <p:spPr bwMode="auto">
          <a:xfrm>
            <a:off x="1115616" y="1302613"/>
            <a:ext cx="6840760" cy="55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98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этого животного детёныш жеребёнок?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t="19884" b="21509"/>
          <a:stretch>
            <a:fillRect/>
          </a:stretch>
        </p:blipFill>
        <p:spPr bwMode="auto">
          <a:xfrm>
            <a:off x="149803" y="1268760"/>
            <a:ext cx="896922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Эту открытку можно подарить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 новогоднему празднику?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96752"/>
            <a:ext cx="6840760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7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Эти животные живут в лесу?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 t="15051" b="9691"/>
          <a:stretch>
            <a:fillRect/>
          </a:stretch>
        </p:blipFill>
        <p:spPr bwMode="auto">
          <a:xfrm>
            <a:off x="827584" y="836712"/>
            <a:ext cx="7560840" cy="52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13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рыба?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785030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растение изображено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разные времена года?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6424" y="1340768"/>
            <a:ext cx="758070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33569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34290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Эти инструменты нужны,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когда ремонтируют мебель?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196752"/>
            <a:ext cx="7402031" cy="53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436510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400506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7904" y="177281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50" y="191069"/>
            <a:ext cx="8964488" cy="998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плод рябины?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340768"/>
            <a:ext cx="60486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52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лишняя пуговица?</vt:lpstr>
      <vt:lpstr>На картинке изображён предмет,  сделанный руками человека?</vt:lpstr>
      <vt:lpstr>У этого животного детёныш жеребёнок?</vt:lpstr>
      <vt:lpstr>Эту открытку можно подарить к новогоднему празднику?</vt:lpstr>
      <vt:lpstr>Эти животные живут в лесу?</vt:lpstr>
      <vt:lpstr>На картинке изображена рыба?</vt:lpstr>
      <vt:lpstr>Это растение изображено в разные времена года?</vt:lpstr>
      <vt:lpstr>Эти инструменты нужны, когда ремонтируют мебель?</vt:lpstr>
      <vt:lpstr>На картинке изображён  плод рябины?</vt:lpstr>
      <vt:lpstr>На картинке изображено  лекарственное растение?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57</cp:revision>
  <dcterms:created xsi:type="dcterms:W3CDTF">2015-05-20T18:24:14Z</dcterms:created>
  <dcterms:modified xsi:type="dcterms:W3CDTF">2018-02-21T06:31:23Z</dcterms:modified>
</cp:coreProperties>
</file>