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9" r:id="rId5"/>
    <p:sldId id="270" r:id="rId6"/>
    <p:sldId id="261" r:id="rId7"/>
    <p:sldId id="266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28" y="11927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башенка из кубиков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зелёного цвета?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152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F:\2014-2015 уч.год\экзаменационные материалы\сложи башню, назови цве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280653"/>
            <a:ext cx="4680520" cy="5577347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208104" y="5255365"/>
            <a:ext cx="1347327" cy="129614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1357" y="4037451"/>
            <a:ext cx="1323933" cy="1264365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81600" y="2785999"/>
            <a:ext cx="1371194" cy="130121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6894" y="1563758"/>
            <a:ext cx="1329680" cy="125469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1" y="145774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Эти продукты делают из молока,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которое даёт нам корова?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340768"/>
            <a:ext cx="724136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29488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82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ветка лиственного растения?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lessdraw.com/wp-content/uploads/2015/10/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920880" cy="38098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4509120"/>
            <a:ext cx="24482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8982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Эта птица останется зимовать в наших краях?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212826"/>
            <a:ext cx="6408712" cy="564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536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38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изображено лето?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F:\2014-2015 уч.год\экзаменационные материалы\лето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692696"/>
            <a:ext cx="6165304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323528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/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6588224" y="1628800"/>
            <a:ext cx="25557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11760" y="2492896"/>
            <a:ext cx="50405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57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Так растёт горох?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9228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179512" y="1628800"/>
            <a:ext cx="18722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1979712" y="1268760"/>
            <a:ext cx="25922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с вырезом 7"/>
          <p:cNvSpPr/>
          <p:nvPr/>
        </p:nvSpPr>
        <p:spPr>
          <a:xfrm>
            <a:off x="1331640" y="342900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/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4499992" y="1268760"/>
            <a:ext cx="22322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с вырезом 11"/>
          <p:cNvSpPr/>
          <p:nvPr/>
        </p:nvSpPr>
        <p:spPr>
          <a:xfrm>
            <a:off x="3923928" y="342900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868144" y="342900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67544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135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город?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764703"/>
            <a:ext cx="8640960" cy="566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29488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лишняя юбка?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737320"/>
            <a:ext cx="61206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изображены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специальные машины?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F:\2014-2015 уч.год\экзаменационные материалы\спецтранспорт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467544" y="1124744"/>
            <a:ext cx="8208912" cy="4825696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0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29488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07904" y="1772816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50" y="191069"/>
            <a:ext cx="8964488" cy="998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изображены предметы,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необходимые художнику?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340768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29488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 картинке башенка из кубиков  зелёного цвета?</vt:lpstr>
      <vt:lpstr>На картинке изображена  ветка лиственного растения?</vt:lpstr>
      <vt:lpstr>Эта птица останется зимовать в наших краях?</vt:lpstr>
      <vt:lpstr>На картинке изображено лето?</vt:lpstr>
      <vt:lpstr>Так растёт горох?</vt:lpstr>
      <vt:lpstr>На картинке изображён город?</vt:lpstr>
      <vt:lpstr>На картинке лишняя юбка?</vt:lpstr>
      <vt:lpstr>На картинке изображены  специальные машины?</vt:lpstr>
      <vt:lpstr>На картинке изображены предметы,  необходимые художнику?</vt:lpstr>
      <vt:lpstr>Эти продукты делают из молока, которое даёт нам корова?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осень?</dc:title>
  <dc:creator>user</dc:creator>
  <cp:lastModifiedBy>user</cp:lastModifiedBy>
  <cp:revision>50</cp:revision>
  <dcterms:created xsi:type="dcterms:W3CDTF">2015-05-20T18:24:14Z</dcterms:created>
  <dcterms:modified xsi:type="dcterms:W3CDTF">2018-02-22T05:41:14Z</dcterms:modified>
</cp:coreProperties>
</file>