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  <p:sldId id="269" r:id="rId5"/>
    <p:sldId id="261" r:id="rId6"/>
    <p:sldId id="266" r:id="rId7"/>
    <p:sldId id="270" r:id="rId8"/>
    <p:sldId id="262" r:id="rId9"/>
    <p:sldId id="263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228" y="119270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 картинке не хватает фигуры треугольник?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F:\2014-2015 уч.год\экзаменационные материалы\верни фигуру на рисунок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36034" y="1125398"/>
            <a:ext cx="6696744" cy="5756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вал 2"/>
          <p:cNvSpPr/>
          <p:nvPr/>
        </p:nvSpPr>
        <p:spPr>
          <a:xfrm>
            <a:off x="251520" y="5229200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236296" y="5157192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41" y="145774"/>
            <a:ext cx="9144000" cy="9789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Это природное явление можно увидеть зимой?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http://www.playcast.ru/uploads/2016/11/06/2043466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268760"/>
            <a:ext cx="6984776" cy="5238582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251520" y="5301208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236296" y="5229200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8235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 картинке изображён 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живой предмет?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484784"/>
            <a:ext cx="9140116" cy="4176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755576" y="5157192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660232" y="5157192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0769" y="132522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 картинке изображено 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домашнее животное?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screen"/>
          <a:srcRect l="2091" t="6691" r="6959"/>
          <a:stretch>
            <a:fillRect/>
          </a:stretch>
        </p:blipFill>
        <p:spPr bwMode="auto">
          <a:xfrm>
            <a:off x="530063" y="1340768"/>
            <a:ext cx="8074385" cy="5177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179512" y="2996952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164288" y="5301208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543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Первый день недели понедельник?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07704" y="1196752"/>
            <a:ext cx="5579914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755576" y="5157192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948264" y="5157192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9166807">
            <a:off x="3990499" y="2610700"/>
            <a:ext cx="270280" cy="1250207"/>
          </a:xfrm>
          <a:prstGeom prst="rect">
            <a:avLst/>
          </a:prstGeom>
          <a:solidFill>
            <a:srgbClr val="253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19131769">
            <a:off x="4654827" y="3165948"/>
            <a:ext cx="1577838" cy="328272"/>
          </a:xfrm>
          <a:prstGeom prst="rect">
            <a:avLst/>
          </a:prstGeom>
          <a:solidFill>
            <a:srgbClr val="253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16200000">
            <a:off x="5647023" y="3382349"/>
            <a:ext cx="288032" cy="1120576"/>
          </a:xfrm>
          <a:prstGeom prst="rect">
            <a:avLst/>
          </a:prstGeom>
          <a:solidFill>
            <a:srgbClr val="253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248" y="119270"/>
            <a:ext cx="8640960" cy="10054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 картинке изображён стол, 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сервированный для чаепития?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19672" y="1279633"/>
            <a:ext cx="5797211" cy="5578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323528" y="5157192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092280" y="5157192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892480" cy="64807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 картинке лишняя шляпа?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91680" y="908720"/>
            <a:ext cx="5949280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179512" y="5085184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236296" y="5085184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411760" y="2492896"/>
            <a:ext cx="504056" cy="2880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263" y="106017"/>
            <a:ext cx="9144000" cy="9543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Так происходит с лиственными деревьями  осенью?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/>
          <p:cNvPicPr/>
          <p:nvPr/>
        </p:nvPicPr>
        <p:blipFill>
          <a:blip r:embed="rId2" cstate="screen">
            <a:lum contrast="20000"/>
          </a:blip>
          <a:srcRect/>
          <a:stretch>
            <a:fillRect/>
          </a:stretch>
        </p:blipFill>
        <p:spPr bwMode="auto">
          <a:xfrm>
            <a:off x="0" y="1124744"/>
            <a:ext cx="320384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/>
          <p:nvPr/>
        </p:nvPicPr>
        <p:blipFill>
          <a:blip r:embed="rId3" cstate="screen">
            <a:lum contrast="20000"/>
          </a:blip>
          <a:srcRect/>
          <a:stretch>
            <a:fillRect/>
          </a:stretch>
        </p:blipFill>
        <p:spPr bwMode="auto">
          <a:xfrm>
            <a:off x="3131840" y="1340768"/>
            <a:ext cx="309634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трелка вправо с вырезом 7"/>
          <p:cNvSpPr/>
          <p:nvPr/>
        </p:nvSpPr>
        <p:spPr>
          <a:xfrm>
            <a:off x="2483768" y="4293096"/>
            <a:ext cx="936104" cy="4320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/>
          <p:nvPr/>
        </p:nvPicPr>
        <p:blipFill>
          <a:blip r:embed="rId4" cstate="screen">
            <a:lum contrast="20000"/>
          </a:blip>
          <a:srcRect/>
          <a:stretch>
            <a:fillRect/>
          </a:stretch>
        </p:blipFill>
        <p:spPr bwMode="auto">
          <a:xfrm>
            <a:off x="6012160" y="1196752"/>
            <a:ext cx="313184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трелка вправо с вырезом 11"/>
          <p:cNvSpPr/>
          <p:nvPr/>
        </p:nvSpPr>
        <p:spPr>
          <a:xfrm>
            <a:off x="5724128" y="4437112"/>
            <a:ext cx="936104" cy="4320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1475656" y="5157192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220072" y="5229200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560" y="119270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 картинке изображена 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еловая шишка?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63688" y="1196901"/>
            <a:ext cx="5832648" cy="5661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323528" y="5229200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020272" y="5157192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screen">
            <a:lum contrast="10000"/>
          </a:blip>
          <a:srcRect/>
          <a:stretch>
            <a:fillRect/>
          </a:stretch>
        </p:blipFill>
        <p:spPr bwMode="auto">
          <a:xfrm rot="10800000">
            <a:off x="467544" y="836712"/>
            <a:ext cx="7977841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179512" y="5500678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429488" y="5500678"/>
            <a:ext cx="1714512" cy="13573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07904" y="1772816"/>
            <a:ext cx="136815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40960" cy="99898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 картинке изображены 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продукты?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68</Words>
  <Application>Microsoft Office PowerPoint</Application>
  <PresentationFormat>Экран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На картинке не хватает фигуры треугольник?</vt:lpstr>
      <vt:lpstr>На картинке изображён  живой предмет?</vt:lpstr>
      <vt:lpstr>На картинке изображено  домашнее животное?</vt:lpstr>
      <vt:lpstr>Первый день недели понедельник?</vt:lpstr>
      <vt:lpstr>На картинке изображён стол,  сервированный для чаепития?</vt:lpstr>
      <vt:lpstr>На картинке лишняя шляпа?</vt:lpstr>
      <vt:lpstr>Так происходит с лиственными деревьями  осенью?</vt:lpstr>
      <vt:lpstr>На картинке изображена  еловая шишка?</vt:lpstr>
      <vt:lpstr>На картинке изображены  продукты?</vt:lpstr>
      <vt:lpstr>Это природное явление можно увидеть зимой?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Это осень?</dc:title>
  <dc:creator>user</dc:creator>
  <cp:lastModifiedBy>user</cp:lastModifiedBy>
  <cp:revision>44</cp:revision>
  <dcterms:created xsi:type="dcterms:W3CDTF">2015-05-20T18:24:14Z</dcterms:created>
  <dcterms:modified xsi:type="dcterms:W3CDTF">2018-02-22T05:36:20Z</dcterms:modified>
</cp:coreProperties>
</file>