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картинке изображена фигура красного цвета?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1763688" y="1412776"/>
            <a:ext cx="5616624" cy="410445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251520" y="4941168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236296" y="4941168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Это природное явление можно увидеть после дождя?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4" y="1340768"/>
            <a:ext cx="6696744" cy="5022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323528" y="5157192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164288" y="5085184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823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картинке изображена зима?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908720"/>
            <a:ext cx="878497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755576" y="5157192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660232" y="5157192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картинке изображён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лист рябины?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screen"/>
          <a:srcRect l="7752" r="5426"/>
          <a:stretch>
            <a:fillRect/>
          </a:stretch>
        </p:blipFill>
        <p:spPr bwMode="auto">
          <a:xfrm rot="16200000">
            <a:off x="2177734" y="-9382"/>
            <a:ext cx="5040560" cy="774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755576" y="5157192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660232" y="5157192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506" y="119270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картинке изображена планета Земля, на которой мы живём?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screen"/>
          <a:srcRect l="22083" t="18697" r="24316" b="18386"/>
          <a:stretch>
            <a:fillRect/>
          </a:stretch>
        </p:blipFill>
        <p:spPr bwMode="auto">
          <a:xfrm>
            <a:off x="1475656" y="1295943"/>
            <a:ext cx="5904656" cy="563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755576" y="5157192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660232" y="5157192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248" y="119270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картинке изображены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ветки дерева?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488" y="1340768"/>
            <a:ext cx="8959431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755576" y="5157192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948264" y="5157192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картинке изображён электроприбор?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screen"/>
          <a:srcRect t="3226"/>
          <a:stretch>
            <a:fillRect/>
          </a:stretch>
        </p:blipFill>
        <p:spPr bwMode="auto">
          <a:xfrm>
            <a:off x="1187624" y="1340768"/>
            <a:ext cx="7478031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251520" y="5229200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588224" y="5085184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картинке изображён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городской транспорт?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1412776"/>
            <a:ext cx="7128792" cy="499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467544" y="5157192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092280" y="5229200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892480" cy="100811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картинке изображены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 овощи для салата?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screen">
            <a:lum contrast="10000"/>
          </a:blip>
          <a:srcRect/>
          <a:stretch>
            <a:fillRect/>
          </a:stretch>
        </p:blipFill>
        <p:spPr bwMode="auto">
          <a:xfrm>
            <a:off x="4211960" y="1412776"/>
            <a:ext cx="345638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screen">
            <a:lum contrast="10000"/>
          </a:blip>
          <a:srcRect/>
          <a:stretch>
            <a:fillRect/>
          </a:stretch>
        </p:blipFill>
        <p:spPr bwMode="auto">
          <a:xfrm>
            <a:off x="1835696" y="3933056"/>
            <a:ext cx="2535733" cy="2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screen">
            <a:lum contrast="10000"/>
          </a:blip>
          <a:srcRect/>
          <a:stretch>
            <a:fillRect/>
          </a:stretch>
        </p:blipFill>
        <p:spPr bwMode="auto">
          <a:xfrm>
            <a:off x="395536" y="1340768"/>
            <a:ext cx="389384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83968" y="4005064"/>
            <a:ext cx="3096344" cy="20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395536" y="5085184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164288" y="4941168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 bwMode="auto">
          <a:xfrm>
            <a:off x="467544" y="980728"/>
            <a:ext cx="237626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411760" y="2492896"/>
            <a:ext cx="504056" cy="288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с вырезом 7"/>
          <p:cNvSpPr/>
          <p:nvPr/>
        </p:nvSpPr>
        <p:spPr>
          <a:xfrm>
            <a:off x="1907704" y="3429000"/>
            <a:ext cx="936104" cy="4320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/>
          <p:nvPr/>
        </p:nvPicPr>
        <p:blipFill>
          <a:blip r:embed="rId3" cstate="screen">
            <a:lum contrast="20000"/>
          </a:blip>
          <a:srcRect/>
          <a:stretch>
            <a:fillRect/>
          </a:stretch>
        </p:blipFill>
        <p:spPr bwMode="auto">
          <a:xfrm>
            <a:off x="2843808" y="980728"/>
            <a:ext cx="201622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 cstate="screen">
            <a:lum contrast="20000"/>
          </a:blip>
          <a:srcRect/>
          <a:stretch>
            <a:fillRect/>
          </a:stretch>
        </p:blipFill>
        <p:spPr bwMode="auto">
          <a:xfrm>
            <a:off x="4572000" y="836712"/>
            <a:ext cx="2272951" cy="437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5" cstate="screen">
            <a:lum contrast="20000"/>
          </a:blip>
          <a:srcRect/>
          <a:stretch>
            <a:fillRect/>
          </a:stretch>
        </p:blipFill>
        <p:spPr bwMode="auto">
          <a:xfrm>
            <a:off x="6804248" y="908720"/>
            <a:ext cx="201622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трелка вправо с вырезом 11"/>
          <p:cNvSpPr/>
          <p:nvPr/>
        </p:nvSpPr>
        <p:spPr>
          <a:xfrm>
            <a:off x="3779912" y="3501008"/>
            <a:ext cx="936104" cy="4320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с вырезом 12"/>
          <p:cNvSpPr/>
          <p:nvPr/>
        </p:nvSpPr>
        <p:spPr>
          <a:xfrm>
            <a:off x="5796136" y="3501008"/>
            <a:ext cx="936104" cy="4320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Так происходит с деревьями с наступлением весны?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67544" y="5157192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164288" y="5085184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76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На картинке изображена фигура красного цвета?</vt:lpstr>
      <vt:lpstr>На картинке изображена зима?</vt:lpstr>
      <vt:lpstr>На картинке изображён  лист рябины?</vt:lpstr>
      <vt:lpstr>На картинке изображена планета Земля, на которой мы живём?</vt:lpstr>
      <vt:lpstr>На картинке изображены  ветки дерева?</vt:lpstr>
      <vt:lpstr>На картинке изображён электроприбор?</vt:lpstr>
      <vt:lpstr>На картинке изображён  городской транспорт?</vt:lpstr>
      <vt:lpstr>На картинке изображены  овощи для салата?</vt:lpstr>
      <vt:lpstr>Так происходит с деревьями с наступлением весны?</vt:lpstr>
      <vt:lpstr>Это природное явление можно увидеть после дождя?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Это осень?</dc:title>
  <dc:creator>user</dc:creator>
  <cp:lastModifiedBy>user</cp:lastModifiedBy>
  <cp:revision>32</cp:revision>
  <dcterms:created xsi:type="dcterms:W3CDTF">2015-05-20T18:24:14Z</dcterms:created>
  <dcterms:modified xsi:type="dcterms:W3CDTF">2018-02-21T06:25:21Z</dcterms:modified>
</cp:coreProperties>
</file>