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Изображённые окошки закроют прорези в стенке?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115617" y="3511825"/>
            <a:ext cx="6959342" cy="257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772" t="33200" r="66048" b="40550"/>
          <a:stretch>
            <a:fillRect/>
          </a:stretch>
        </p:blipFill>
        <p:spPr bwMode="auto">
          <a:xfrm>
            <a:off x="1259632" y="1556792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76706" t="33200" r="3175" b="41600"/>
          <a:stretch>
            <a:fillRect/>
          </a:stretch>
        </p:blipFill>
        <p:spPr bwMode="auto">
          <a:xfrm>
            <a:off x="4788024" y="1484784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69161" t="68900" r="6947" b="4851"/>
          <a:stretch>
            <a:fillRect/>
          </a:stretch>
        </p:blipFill>
        <p:spPr bwMode="auto">
          <a:xfrm>
            <a:off x="6444208" y="1412776"/>
            <a:ext cx="15121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6287" t="69950" r="71078" b="3801"/>
          <a:stretch>
            <a:fillRect/>
          </a:stretch>
        </p:blipFill>
        <p:spPr bwMode="auto">
          <a:xfrm>
            <a:off x="3131840" y="1484784"/>
            <a:ext cx="1368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Польза овец в том, что они дают человеку шерсть?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340768"/>
            <a:ext cx="7992888" cy="53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Изображёный предмет относится к живой природе?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2014-2015 уч.год\МАМИН ЮБИЛЕЙ\фильм\планета солнц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96752"/>
            <a:ext cx="6840760" cy="5406307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9553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20272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дикое животное?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48058"/>
            <a:ext cx="7560840" cy="4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859" y="163422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Правильно ли изображена последовательность событий?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1484784"/>
            <a:ext cx="50395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788024" y="1340768"/>
            <a:ext cx="43559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38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ульях живут пчёлы?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908720"/>
            <a:ext cx="7848872" cy="550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64" y="145774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Изображённые инструменты нужны повару?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www.smartbuy.ru/images/h_1_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03648" y="1484784"/>
            <a:ext cx="6336704" cy="459116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9512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43" y="145774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этом виде транспорта можно совершить полёт?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2014-2015 уч.год\экзаменационные материалы\самолёт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340768"/>
            <a:ext cx="8280920" cy="495231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77" y="154970"/>
            <a:ext cx="889248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мебель?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1340768"/>
            <a:ext cx="7488832" cy="5256584"/>
            <a:chOff x="2051720" y="1556792"/>
            <a:chExt cx="4757961" cy="356943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051720" y="1556792"/>
              <a:ext cx="4757961" cy="3569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267744" y="3068960"/>
              <a:ext cx="259228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Овал 3"/>
          <p:cNvSpPr/>
          <p:nvPr/>
        </p:nvSpPr>
        <p:spPr>
          <a:xfrm>
            <a:off x="7236296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520" y="31409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летнее занятие детей?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225357"/>
            <a:ext cx="4752528" cy="563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Изображённые окошки закроют прорези в стенке?</vt:lpstr>
      <vt:lpstr>Изображёный предмет относится к живой природе?</vt:lpstr>
      <vt:lpstr>На картинке изображено  дикое животное?</vt:lpstr>
      <vt:lpstr>Правильно ли изображена последовательность событий?</vt:lpstr>
      <vt:lpstr>В ульях живут пчёлы?</vt:lpstr>
      <vt:lpstr>Изображённые инструменты нужны повару?</vt:lpstr>
      <vt:lpstr>На этом виде транспорта можно совершить полёт?</vt:lpstr>
      <vt:lpstr>На картинке изображена  мебель?</vt:lpstr>
      <vt:lpstr>На картинке изображено  летнее занятие детей?</vt:lpstr>
      <vt:lpstr>Польза овец в том, что они дают человеку шерсть?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40</cp:revision>
  <dcterms:created xsi:type="dcterms:W3CDTF">2015-05-20T18:24:14Z</dcterms:created>
  <dcterms:modified xsi:type="dcterms:W3CDTF">2018-02-22T05:34:06Z</dcterms:modified>
</cp:coreProperties>
</file>