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58" r:id="rId4"/>
    <p:sldId id="256" r:id="rId5"/>
    <p:sldId id="260" r:id="rId6"/>
    <p:sldId id="261" r:id="rId7"/>
    <p:sldId id="262" r:id="rId8"/>
    <p:sldId id="265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Нарисованный предмет составлен из данных фигур?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660232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4088" y="1196752"/>
            <a:ext cx="3635896" cy="303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124744"/>
            <a:ext cx="5364088" cy="482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187624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изображены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зимующие птицы?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lum bright="20000" contrast="10000"/>
          </a:blip>
          <a:srcRect/>
          <a:stretch>
            <a:fillRect/>
          </a:stretch>
        </p:blipFill>
        <p:spPr bwMode="auto">
          <a:xfrm>
            <a:off x="971600" y="1196752"/>
            <a:ext cx="7272808" cy="545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51520" y="407707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6237312"/>
            <a:ext cx="2736304" cy="360040"/>
          </a:xfrm>
          <a:prstGeom prst="rect">
            <a:avLst/>
          </a:prstGeom>
          <a:solidFill>
            <a:srgbClr val="FF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660232" y="530120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изображена весна?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836712"/>
            <a:ext cx="7776864" cy="520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755576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660232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08912" cy="10527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изображён дождь?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lesomdoneba.ru/wp-content/uploads/2016/12/lesomdoneba.ru_white-snows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908720"/>
            <a:ext cx="7109819" cy="5328592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395536" y="5229200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164288" y="5157192"/>
            <a:ext cx="1714512" cy="142933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изображёны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дни недели и их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7704" y="1196752"/>
            <a:ext cx="557991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755576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948264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992888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Петух домашняя птица?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95716" y="764704"/>
            <a:ext cx="592861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539552" y="5013176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804248" y="5085184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40" y="404664"/>
            <a:ext cx="8640960" cy="5486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последняя стадия роста одуванчика?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55576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948264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15816" y="1512954"/>
            <a:ext cx="3096344" cy="534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474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Повар строит дома?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 t="3413"/>
          <a:stretch>
            <a:fillRect/>
          </a:stretch>
        </p:blipFill>
        <p:spPr bwMode="auto">
          <a:xfrm>
            <a:off x="1547664" y="980728"/>
            <a:ext cx="5899571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467544" y="4869160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020272" y="4869160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892480" cy="5486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 картинке изображена полицейская машина?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7938" y="1340768"/>
            <a:ext cx="689066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95536" y="5013176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164288" y="494116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Изображённые предметы необходимы садоводу для работы?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 t="10390" b="6493"/>
          <a:stretch>
            <a:fillRect/>
          </a:stretch>
        </p:blipFill>
        <p:spPr bwMode="auto">
          <a:xfrm>
            <a:off x="1259632" y="1411577"/>
            <a:ext cx="6552728" cy="544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467544" y="5229200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092280" y="5229200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71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Нарисованный предмет составлен из данных фигур?</vt:lpstr>
      <vt:lpstr>На картинке изображена весна?</vt:lpstr>
      <vt:lpstr>На картинке изображён дождь?</vt:lpstr>
      <vt:lpstr>На картинке изображёны дни недели и их 7?</vt:lpstr>
      <vt:lpstr>Петух домашняя птица?</vt:lpstr>
      <vt:lpstr>На картинке последняя стадия роста одуванчика?</vt:lpstr>
      <vt:lpstr>Повар строит дома?</vt:lpstr>
      <vt:lpstr>Не картинке изображена полицейская машина?</vt:lpstr>
      <vt:lpstr>Изображённые предметы необходимы садоводу для работы?</vt:lpstr>
      <vt:lpstr>На картинке изображены  зимующие птицы?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 осень?</dc:title>
  <dc:creator>user</dc:creator>
  <cp:lastModifiedBy>user</cp:lastModifiedBy>
  <cp:revision>39</cp:revision>
  <dcterms:created xsi:type="dcterms:W3CDTF">2015-05-20T18:24:14Z</dcterms:created>
  <dcterms:modified xsi:type="dcterms:W3CDTF">2018-02-22T08:59:29Z</dcterms:modified>
</cp:coreProperties>
</file>