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0" r:id="rId5"/>
    <p:sldId id="261" r:id="rId6"/>
    <p:sldId id="262" r:id="rId7"/>
    <p:sldId id="265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изображёна заплатка для этого коврика?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60232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40768"/>
            <a:ext cx="62281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87133" y="1700808"/>
            <a:ext cx="2956867" cy="191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7647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Этот мальчик оделся в школу?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48264" y="494116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9552" y="501317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 descr="http://ramki-photoshop.ru/ludi/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764704"/>
            <a:ext cx="3816424" cy="587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изображёно насекомое?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98072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7625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съедобный гриб?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 bwMode="auto">
          <a:xfrm>
            <a:off x="1619672" y="1143000"/>
            <a:ext cx="5356067" cy="5733255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60232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Птенец вылупляется из яйца?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4848" y="908720"/>
            <a:ext cx="474915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556792"/>
            <a:ext cx="4680520" cy="444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60232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0" y="188640"/>
            <a:ext cx="8640960" cy="54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Белка живёт в норке?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35628" y="836712"/>
            <a:ext cx="681675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48264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Разносит письма и газеты почтальон?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1340768"/>
            <a:ext cx="481081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187624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32240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4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Это летние месяцы?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501317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494116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339752" y="796863"/>
            <a:ext cx="4608512" cy="606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Чтобы вызвать эту машину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надо позвонить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2013" y="1340767"/>
            <a:ext cx="8568459" cy="46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67544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92280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изображены игрушки?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 l="10260" t="9583" r="7660" b="13751"/>
          <a:stretch>
            <a:fillRect/>
          </a:stretch>
        </p:blipFill>
        <p:spPr bwMode="auto">
          <a:xfrm>
            <a:off x="827584" y="908720"/>
            <a:ext cx="8136904" cy="56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95536" y="501317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494116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 картинке изображёна заплатка для этого коврика?</vt:lpstr>
      <vt:lpstr>На картинке изображёно насекомое?</vt:lpstr>
      <vt:lpstr>На картинке изображён съедобный гриб?</vt:lpstr>
      <vt:lpstr>Птенец вылупляется из яйца?</vt:lpstr>
      <vt:lpstr>Белка живёт в норке?</vt:lpstr>
      <vt:lpstr>Разносит письма и газеты почтальон?</vt:lpstr>
      <vt:lpstr>Это летние месяцы?</vt:lpstr>
      <vt:lpstr>Чтобы вызвать эту машину  надо позвонить 01?</vt:lpstr>
      <vt:lpstr>На картинке изображены игрушки?</vt:lpstr>
      <vt:lpstr>Этот мальчик оделся в школу?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осень?</dc:title>
  <dc:creator>user</dc:creator>
  <cp:lastModifiedBy>user</cp:lastModifiedBy>
  <cp:revision>30</cp:revision>
  <dcterms:created xsi:type="dcterms:W3CDTF">2015-05-20T18:24:14Z</dcterms:created>
  <dcterms:modified xsi:type="dcterms:W3CDTF">2018-02-22T05:09:12Z</dcterms:modified>
</cp:coreProperties>
</file>