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круг?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7625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196752"/>
            <a:ext cx="4176464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 этого фрукта </a:t>
            </a:r>
            <a:r>
              <a:rPr lang="ru-RU" smtClean="0">
                <a:latin typeface="Arial" pitchFamily="34" charset="0"/>
                <a:cs typeface="Arial" pitchFamily="34" charset="0"/>
              </a:rPr>
              <a:t>можно получить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сок?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124744"/>
            <a:ext cx="57606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осень?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980728"/>
            <a:ext cx="6408712" cy="480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съедобный гриб?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10"/>
          <p:cNvPicPr>
            <a:picLocks noChangeAspect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835697" y="1340767"/>
            <a:ext cx="5507226" cy="4608513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Переходить улицу надо на зелёный свет светофора?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556792"/>
            <a:ext cx="36772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4067944" y="3356992"/>
            <a:ext cx="1008112" cy="1018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39952" y="2060848"/>
            <a:ext cx="1008111" cy="1018833"/>
          </a:xfrm>
          <a:prstGeom prst="ellipse">
            <a:avLst/>
          </a:prstGeom>
          <a:solidFill>
            <a:schemeClr val="bg1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Муравей живёт в дупле?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052736"/>
            <a:ext cx="7308304" cy="487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Подсолнух вырастает из семечки?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87624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628800"/>
            <a:ext cx="497760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4813379" y="980728"/>
            <a:ext cx="433062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355976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машина скорой помощи?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340768"/>
            <a:ext cx="7776864" cy="49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6754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9228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96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школьные принадлежности?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 t="2899" r="14004"/>
          <a:stretch>
            <a:fillRect/>
          </a:stretch>
        </p:blipFill>
        <p:spPr bwMode="auto">
          <a:xfrm>
            <a:off x="1043608" y="1268760"/>
            <a:ext cx="6887007" cy="51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Утка водоплавающая птица?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 r="10961"/>
          <a:stretch>
            <a:fillRect/>
          </a:stretch>
        </p:blipFill>
        <p:spPr bwMode="auto">
          <a:xfrm>
            <a:off x="1043608" y="980728"/>
            <a:ext cx="708459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536" y="5013176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494116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72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 картинке изображён круг?</vt:lpstr>
      <vt:lpstr>На картинке изображена осень?</vt:lpstr>
      <vt:lpstr>На картинке изображён  съедобный гриб?</vt:lpstr>
      <vt:lpstr>Переходить улицу надо на зелёный свет светофора?</vt:lpstr>
      <vt:lpstr>Муравей живёт в дупле?</vt:lpstr>
      <vt:lpstr>Подсолнух вырастает из семечки?</vt:lpstr>
      <vt:lpstr>На картинке изображена машина скорой помощи?</vt:lpstr>
      <vt:lpstr>На картинке изображены  школьные принадлежности?</vt:lpstr>
      <vt:lpstr>Утка водоплавающая птица?</vt:lpstr>
      <vt:lpstr>Из этого фрукта можно получить сок?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осень?</dc:title>
  <dc:creator>user</dc:creator>
  <cp:lastModifiedBy>user</cp:lastModifiedBy>
  <cp:revision>19</cp:revision>
  <dcterms:created xsi:type="dcterms:W3CDTF">2015-05-20T18:24:14Z</dcterms:created>
  <dcterms:modified xsi:type="dcterms:W3CDTF">2018-02-21T06:17:19Z</dcterms:modified>
</cp:coreProperties>
</file>