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9" r:id="rId2"/>
    <p:sldId id="256" r:id="rId3"/>
    <p:sldId id="258" r:id="rId4"/>
    <p:sldId id="261" r:id="rId5"/>
    <p:sldId id="262" r:id="rId6"/>
    <p:sldId id="263" r:id="rId7"/>
    <p:sldId id="265" r:id="rId8"/>
    <p:sldId id="266" r:id="rId9"/>
    <p:sldId id="25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7C3C3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66" d="100"/>
          <a:sy n="66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23DF6-4CCB-453E-A8AE-B084ACB040F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78DF6-8032-4EC3-ABCD-C62601445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D6D06-4F18-4646-AD3B-DFD738BDC214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C8B1-7D3B-4D3E-BF47-FDF81DBE0B9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CD27-E0D9-4E75-9D27-85ED5C19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3.wav"/><Relationship Id="rId6" Type="http://schemas.openxmlformats.org/officeDocument/2006/relationships/image" Target="../media/image8.png"/><Relationship Id="rId5" Type="http://schemas.microsoft.com/office/2007/relationships/media" Target="../media/media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Documents%20and%20Settings\User\&#1056;&#1072;&#1073;&#1086;&#1095;&#1080;&#1081;%20&#1089;&#1090;&#1086;&#1083;\&#1086;&#1090;&#1082;&#1088;&#1099;&#1090;&#1086;&#1077;%20&#1079;&#1072;&#1085;&#1103;&#1090;&#1080;&#1077;\&#1075;&#1080;&#1084;&#1085;&#1072;&#1089;&#1090;&#1080;&#1082;%20&#1076;&#1083;&#1103;%20&#1075;&#1083;&#1072;&#1079;%20&#1088;&#1077;&#1083;&#1072;&#1082;&#1089;(&#1086;&#1073;&#1088;&#1077;&#1079;&#1082;&#1072;).mp3" TargetMode="Externa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Documents%20and%20Settings\User\&#1056;&#1072;&#1073;&#1086;&#1095;&#1080;&#1081;%20&#1089;&#1090;&#1086;&#1083;\&#1086;&#1090;&#1082;&#1088;&#1099;&#1090;&#1086;&#1077;%20&#1079;&#1072;&#1085;&#1103;&#1090;&#1080;&#1077;\Zvuki_prirody_-_Koza_kozochka_(xMusic.me)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Documents%20and%20Settings\User\&#1056;&#1072;&#1073;&#1086;&#1095;&#1080;&#1081;%20&#1089;&#1090;&#1086;&#1083;\&#1086;&#1090;&#1082;&#1088;&#1099;&#1090;&#1086;&#1077;%20&#1079;&#1072;&#1085;&#1103;&#1090;&#1080;&#1077;\Zvuki_prirody_Baran_(vmuzice.com).mp3" TargetMode="Externa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86;&#1077;%20&#1079;&#1072;&#1085;&#1103;&#1090;&#1080;&#1077;\Zvuki_zhivotnyh_-_Korova_(xMusic.me)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Здравствуй</a:t>
            </a:r>
            <a:r>
              <a:rPr lang="ru-RU" b="1" dirty="0" smtClean="0"/>
              <a:t>, это </a:t>
            </a:r>
            <a:r>
              <a:rPr lang="ru-RU" b="1" dirty="0" smtClean="0"/>
              <a:t>я 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</a:t>
            </a:r>
            <a:r>
              <a:rPr lang="ru-RU" sz="2000" dirty="0" smtClean="0"/>
              <a:t>лектронное </a:t>
            </a:r>
            <a:r>
              <a:rPr lang="ru-RU" sz="2000" dirty="0" smtClean="0"/>
              <a:t>приложение </a:t>
            </a:r>
            <a:endParaRPr lang="ru-RU" sz="2000" dirty="0" smtClean="0"/>
          </a:p>
          <a:p>
            <a:r>
              <a:rPr lang="ru-RU" sz="2000" dirty="0" smtClean="0"/>
              <a:t>к занятию.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661248"/>
            <a:ext cx="396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 Ваисова С.В.</a:t>
            </a:r>
            <a:endParaRPr lang="ru-RU" dirty="0"/>
          </a:p>
        </p:txBody>
      </p:sp>
      <p:pic>
        <p:nvPicPr>
          <p:cNvPr id="5" name="Рисунок 4" descr="wqnwfdilxvqdhcbhxjz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5715000" cy="25483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edia.salomon.com/products/w400/L39053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media.salomon.com/products/w400/L39053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edia.salomon.com/products/w400/L39053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100sporta.ru/upload/goods/11698_243430_kama_shapka_a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3035830" cy="22768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8" name="Picture 10" descr="http://svetnsk.ru/foto5.png?i=5382&amp;k=inorodnie-tela-uha-foto"/>
          <p:cNvPicPr>
            <a:picLocks noChangeAspect="1" noChangeArrowheads="1"/>
          </p:cNvPicPr>
          <p:nvPr/>
        </p:nvPicPr>
        <p:blipFill>
          <a:blip r:embed="rId3" cstate="print"/>
          <a:srcRect l="7087" t="5901" r="10278" b="10793"/>
          <a:stretch>
            <a:fillRect/>
          </a:stretch>
        </p:blipFill>
        <p:spPr bwMode="auto">
          <a:xfrm>
            <a:off x="6012160" y="260648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dnr24.com/uploads/1397556217_vniman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693099" cy="23762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62" name="Picture 14" descr="http://algamal.net/Files/Articles/2007_02/1104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636912"/>
            <a:ext cx="5760640" cy="39172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4f245c3aa42b68fdab810f279ce002d0_1377525837.jpg"/>
          <p:cNvPicPr/>
          <p:nvPr/>
        </p:nvPicPr>
        <p:blipFill>
          <a:blip r:embed="rId2" cstate="print"/>
          <a:srcRect l="1080" r="49879" b="45389"/>
          <a:stretch>
            <a:fillRect/>
          </a:stretch>
        </p:blipFill>
        <p:spPr>
          <a:xfrm>
            <a:off x="323528" y="1124744"/>
            <a:ext cx="4536504" cy="4464496"/>
          </a:xfrm>
          <a:prstGeom prst="rect">
            <a:avLst/>
          </a:prstGeom>
        </p:spPr>
      </p:pic>
      <p:pic>
        <p:nvPicPr>
          <p:cNvPr id="3" name="Рисунок 2" descr="4_4f245c3aa42b68fdab810f279ce002d0_1377525837.jpg"/>
          <p:cNvPicPr/>
          <p:nvPr/>
        </p:nvPicPr>
        <p:blipFill>
          <a:blip r:embed="rId2" cstate="print"/>
          <a:srcRect l="1080" t="54023" r="48392"/>
          <a:stretch>
            <a:fillRect/>
          </a:stretch>
        </p:blipFill>
        <p:spPr>
          <a:xfrm>
            <a:off x="5292080" y="1196752"/>
            <a:ext cx="3600400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7747" y="260648"/>
            <a:ext cx="449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Стихи руками.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017.radikal.ru/i423/1402/18/e32172c55617.jpg"/>
          <p:cNvPicPr>
            <a:picLocks noChangeAspect="1" noChangeArrowheads="1"/>
          </p:cNvPicPr>
          <p:nvPr/>
        </p:nvPicPr>
        <p:blipFill>
          <a:blip r:embed="rId2" cstate="print"/>
          <a:srcRect l="11812" t="1181" r="14951" b="24401"/>
          <a:stretch>
            <a:fillRect/>
          </a:stretch>
        </p:blipFill>
        <p:spPr bwMode="auto">
          <a:xfrm>
            <a:off x="1763688" y="188640"/>
            <a:ext cx="6048672" cy="6327177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013926">
            <a:off x="3162971" y="1871123"/>
            <a:ext cx="2909218" cy="615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fs3.ppt4web.ru/images/135901/201770/310/img21.jpg"/>
          <p:cNvPicPr>
            <a:picLocks noChangeAspect="1" noChangeArrowheads="1"/>
          </p:cNvPicPr>
          <p:nvPr/>
        </p:nvPicPr>
        <p:blipFill>
          <a:blip r:embed="rId2" cstate="print"/>
          <a:srcRect r="12208" b="-1016"/>
          <a:stretch>
            <a:fillRect/>
          </a:stretch>
        </p:blipFill>
        <p:spPr bwMode="auto">
          <a:xfrm>
            <a:off x="323528" y="2996952"/>
            <a:ext cx="4248472" cy="3168352"/>
          </a:xfrm>
          <a:prstGeom prst="rect">
            <a:avLst/>
          </a:prstGeom>
          <a:noFill/>
        </p:spPr>
      </p:pic>
      <p:pic>
        <p:nvPicPr>
          <p:cNvPr id="10250" name="Picture 10" descr="https://88.img.avito.st/640x480/252151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41614" cy="2664296"/>
          </a:xfrm>
          <a:prstGeom prst="rect">
            <a:avLst/>
          </a:prstGeom>
          <a:noFill/>
        </p:spPr>
      </p:pic>
      <p:pic>
        <p:nvPicPr>
          <p:cNvPr id="10248" name="Picture 8" descr="http://proekt-sam.ru/wp-content/uploads/domashnaya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032448" cy="2713937"/>
          </a:xfrm>
          <a:prstGeom prst="rect">
            <a:avLst/>
          </a:prstGeom>
          <a:noFill/>
        </p:spPr>
      </p:pic>
      <p:pic>
        <p:nvPicPr>
          <p:cNvPr id="10242" name="Picture 2" descr="http://allphoto.in.ua/photo/61/es2081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9807" y="3212976"/>
            <a:ext cx="4334193" cy="3047480"/>
          </a:xfrm>
          <a:prstGeom prst="rect">
            <a:avLst/>
          </a:prstGeom>
          <a:noFill/>
        </p:spPr>
      </p:pic>
      <p:sp>
        <p:nvSpPr>
          <p:cNvPr id="49156" name="AutoShape 4" descr="http://www.baby.ru/storage/c/b/8/1/1073124.45182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www.baby.ru/storage/c/b/8/1/1073124.45182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683568" y="764704"/>
            <a:ext cx="7848872" cy="5184576"/>
          </a:xfrm>
          <a:prstGeom prst="mathMultiply">
            <a:avLst>
              <a:gd name="adj1" fmla="val 187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2276872"/>
            <a:ext cx="48909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НЕЛЬЗЯ!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44" name="AutoShape 4" descr="https://images.kz.prom.st/46399566_w640_h640_cid180201_pid35216747-325a18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mages.kz.prom.st/46399566_w640_h640_cid180201_pid35216747-325a18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Смотрим вверх и смотрим вниз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Смотрим вдаль и смотрим в близь,</a:t>
            </a:r>
            <a:br>
              <a:rPr lang="ru-RU" sz="2200" dirty="0" smtClean="0"/>
            </a:br>
            <a:r>
              <a:rPr lang="ru-RU" sz="2200" dirty="0" smtClean="0"/>
              <a:t>И десяток раз моргнем</a:t>
            </a:r>
            <a:br>
              <a:rPr lang="ru-RU" sz="2200" dirty="0" smtClean="0"/>
            </a:br>
            <a:r>
              <a:rPr lang="ru-RU" sz="2200" dirty="0" smtClean="0"/>
              <a:t>И зажмуримся потом.</a:t>
            </a:r>
            <a:br>
              <a:rPr lang="ru-RU" sz="2200" dirty="0" smtClean="0"/>
            </a:br>
            <a:r>
              <a:rPr lang="ru-RU" sz="2200" dirty="0" smtClean="0"/>
              <a:t>Если глазки устают - упражнения спасут.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92" y="-315416"/>
            <a:ext cx="904460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               </a:t>
            </a:r>
          </a:p>
          <a:p>
            <a:pPr algn="ctr"/>
            <a:r>
              <a:rPr lang="ru-RU" sz="2800" dirty="0" smtClean="0"/>
              <a:t> Упражнения для глаз будем делать </a:t>
            </a:r>
            <a:r>
              <a:rPr lang="ru-RU" sz="2800" dirty="0"/>
              <a:t>м</a:t>
            </a:r>
            <a:r>
              <a:rPr lang="ru-RU" sz="2800" dirty="0" smtClean="0"/>
              <a:t>ы сейчас</a:t>
            </a:r>
            <a:endParaRPr lang="ru-RU" sz="2800" dirty="0"/>
          </a:p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14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          </a:t>
            </a:r>
          </a:p>
        </p:txBody>
      </p:sp>
      <p:pic>
        <p:nvPicPr>
          <p:cNvPr id="6" name="Picture 2" descr="C:\Users\admin\Desktop\0b195237eaea0d05d2fb6b97a9bcf61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757">
            <a:off x="522794" y="3184645"/>
            <a:ext cx="3809462" cy="25734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0b195237eaea0d05d2fb6b97a9bcf61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757">
            <a:off x="5726735" y="2688474"/>
            <a:ext cx="2675288" cy="245641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24528" y="6862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361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25180"/>
    </mc:Choice>
    <mc:Fallback>
      <p:transition advClick="0" advTm="25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admin\Desktop\iStock_000009735107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1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Музыка для массажа. - Музыка для массажа.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524328" y="6858608"/>
            <a:ext cx="609600" cy="609600"/>
          </a:xfrm>
          <a:prstGeom prst="rect">
            <a:avLst/>
          </a:prstGeom>
        </p:spPr>
      </p:pic>
      <p:pic>
        <p:nvPicPr>
          <p:cNvPr id="45062" name="Picture 6" descr="http://png-images.ru/wp-content/uploads/2015/01/bee_PNG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05064"/>
            <a:ext cx="1557326" cy="1159397"/>
          </a:xfrm>
          <a:prstGeom prst="rect">
            <a:avLst/>
          </a:prstGeom>
          <a:noFill/>
        </p:spPr>
      </p:pic>
      <p:pic>
        <p:nvPicPr>
          <p:cNvPr id="7" name="гимнастик для глаз релакс(обрезка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67544" y="5805264"/>
            <a:ext cx="656456" cy="656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7987693"/>
      </p:ext>
    </p:ext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30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76 -0.17873 C 0.04288 -0.44902 -0.08316 -0.6192 -0.22292 -0.6192 C -0.36302 -0.6192 -0.48924 -0.44902 -0.57327 -0.17873 C -0.48924 0.09086 -0.36302 0.26173 -0.22292 0.26173 C -0.08316 0.26173 0.04288 0.09086 0.1276 -0.17873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7036" cy="69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admin\Desktop\0b195237eaea0d05d2fb6b97a9bcf61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096343" cy="25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435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9333" decel="40667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42312 L 0.06302 -0.49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ccel="5600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00485 L 0.5 0.0055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-0.49757 L 0.49618 -0.49757 L 0.49618 0.44208 L -0.36615 0.44208 L -0.36615 -0.49757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4978 C 0.29166 -0.4978 0.47916 -0.29456 0.47916 -0.04323 C 0.47916 0.20786 0.29166 0.41249 0.06302 0.41249 C -0.16563 0.41249 -0.35035 0.20786 -0.35035 -0.04323 C -0.35035 -0.29456 -0.16563 -0.4978 0.06302 -0.4978 Z " pathEditMode="relative" rAng="0" ptsTypes="fffff">
                                      <p:cBhvr>
                                        <p:cTn id="15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лубое небо с облакам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молет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3168352" cy="159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0440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hivurokov.ru/kopilka/uploads/user_file_5677a9b546f3a/img_user_file_5677a9b546f3a_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31640" y="4425488"/>
            <a:ext cx="216025" cy="155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8/128/941/128941857_1_3c0293d259470a58d1f8f8324cae4eb5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6" name="Picture 8" descr="http://900igr.net/datai/chtenie/Azbuka-Bukvarjonok.files/0035-092-Kak-mychit-koro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90768"/>
            <a:ext cx="4032448" cy="2853979"/>
          </a:xfrm>
          <a:prstGeom prst="rect">
            <a:avLst/>
          </a:prstGeom>
          <a:noFill/>
        </p:spPr>
      </p:pic>
      <p:pic>
        <p:nvPicPr>
          <p:cNvPr id="48138" name="Picture 10" descr="http://s4.pic4you.ru/y2014/10-15/12216/4652333-thum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077072"/>
            <a:ext cx="2880320" cy="2469910"/>
          </a:xfrm>
          <a:prstGeom prst="rect">
            <a:avLst/>
          </a:prstGeom>
          <a:noFill/>
        </p:spPr>
      </p:pic>
      <p:pic>
        <p:nvPicPr>
          <p:cNvPr id="48140" name="Picture 12" descr="http://s4.pic4you.ru/y2015/05-12/24687/5049395-thum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861048"/>
            <a:ext cx="3312368" cy="2358407"/>
          </a:xfrm>
          <a:prstGeom prst="rect">
            <a:avLst/>
          </a:prstGeom>
          <a:noFill/>
        </p:spPr>
      </p:pic>
      <p:pic>
        <p:nvPicPr>
          <p:cNvPr id="8" name="Zvuki_zhivotnyh_-_Korov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699792" y="2420888"/>
            <a:ext cx="304800" cy="304800"/>
          </a:xfrm>
          <a:prstGeom prst="rect">
            <a:avLst/>
          </a:prstGeom>
        </p:spPr>
      </p:pic>
      <p:pic>
        <p:nvPicPr>
          <p:cNvPr id="9" name="Zvuki_prirody_Baran_(vmuzice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259632" y="3933056"/>
            <a:ext cx="304800" cy="304800"/>
          </a:xfrm>
          <a:prstGeom prst="rect">
            <a:avLst/>
          </a:prstGeom>
        </p:spPr>
      </p:pic>
      <p:pic>
        <p:nvPicPr>
          <p:cNvPr id="10" name="Zvuki_prirody_-_Koza_kozochka_(xMusic.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7164288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26</Words>
  <Application>Microsoft Office PowerPoint</Application>
  <PresentationFormat>Экран (4:3)</PresentationFormat>
  <Paragraphs>23</Paragraphs>
  <Slides>11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  Здравствуй, это я !   </vt:lpstr>
      <vt:lpstr>Слайд 2</vt:lpstr>
      <vt:lpstr>Слайд 3</vt:lpstr>
      <vt:lpstr>     Смотрим вверх и смотрим вниз  Смотрим вдаль и смотрим в близь, И десяток раз моргнем И зажмуримся потом. Если глазки устают - упражнения спасут.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2017-01-29T08:10:10Z</dcterms:created>
  <dcterms:modified xsi:type="dcterms:W3CDTF">2018-03-12T10:44:25Z</dcterms:modified>
</cp:coreProperties>
</file>