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793" r:id="rId12"/>
    <p:sldMasterId id="2147483805" r:id="rId13"/>
    <p:sldMasterId id="2147483817" r:id="rId14"/>
    <p:sldMasterId id="2147483829" r:id="rId15"/>
    <p:sldMasterId id="2147483841" r:id="rId16"/>
    <p:sldMasterId id="2147483853" r:id="rId17"/>
    <p:sldMasterId id="2147483865" r:id="rId18"/>
    <p:sldMasterId id="2147483877" r:id="rId19"/>
    <p:sldMasterId id="2147483889" r:id="rId20"/>
    <p:sldMasterId id="2147483901" r:id="rId21"/>
    <p:sldMasterId id="2147483913" r:id="rId22"/>
    <p:sldMasterId id="2147483925" r:id="rId23"/>
    <p:sldMasterId id="2147483937" r:id="rId24"/>
    <p:sldMasterId id="2147483949" r:id="rId25"/>
    <p:sldMasterId id="2147483961" r:id="rId26"/>
    <p:sldMasterId id="2147483973" r:id="rId27"/>
    <p:sldMasterId id="2147483985" r:id="rId28"/>
    <p:sldMasterId id="2147483997" r:id="rId29"/>
    <p:sldMasterId id="2147484009" r:id="rId30"/>
    <p:sldMasterId id="2147484021" r:id="rId31"/>
  </p:sldMasterIdLst>
  <p:sldIdLst>
    <p:sldId id="264" r:id="rId32"/>
    <p:sldId id="258" r:id="rId33"/>
    <p:sldId id="263" r:id="rId34"/>
    <p:sldId id="256" r:id="rId35"/>
    <p:sldId id="261" r:id="rId36"/>
    <p:sldId id="25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1D5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96" indent="0" algn="ctr">
              <a:buNone/>
              <a:defRPr/>
            </a:lvl2pPr>
            <a:lvl3pPr marL="828592" indent="0" algn="ctr">
              <a:buNone/>
              <a:defRPr/>
            </a:lvl3pPr>
            <a:lvl4pPr marL="1242888" indent="0" algn="ctr">
              <a:buNone/>
              <a:defRPr/>
            </a:lvl4pPr>
            <a:lvl5pPr marL="1657185" indent="0" algn="ctr">
              <a:buNone/>
              <a:defRPr/>
            </a:lvl5pPr>
            <a:lvl6pPr marL="2071482" indent="0" algn="ctr">
              <a:buNone/>
              <a:defRPr/>
            </a:lvl6pPr>
            <a:lvl7pPr marL="2485778" indent="0" algn="ctr">
              <a:buNone/>
              <a:defRPr/>
            </a:lvl7pPr>
            <a:lvl8pPr marL="2900074" indent="0" algn="ctr">
              <a:buNone/>
              <a:defRPr/>
            </a:lvl8pPr>
            <a:lvl9pPr marL="33143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96" indent="0">
              <a:buNone/>
              <a:defRPr sz="1600"/>
            </a:lvl2pPr>
            <a:lvl3pPr marL="828592" indent="0">
              <a:buNone/>
              <a:defRPr sz="1500"/>
            </a:lvl3pPr>
            <a:lvl4pPr marL="1242888" indent="0">
              <a:buNone/>
              <a:defRPr sz="1300"/>
            </a:lvl4pPr>
            <a:lvl5pPr marL="1657185" indent="0">
              <a:buNone/>
              <a:defRPr sz="1300"/>
            </a:lvl5pPr>
            <a:lvl6pPr marL="2071482" indent="0">
              <a:buNone/>
              <a:defRPr sz="1300"/>
            </a:lvl6pPr>
            <a:lvl7pPr marL="2485778" indent="0">
              <a:buNone/>
              <a:defRPr sz="1300"/>
            </a:lvl7pPr>
            <a:lvl8pPr marL="2900074" indent="0">
              <a:buNone/>
              <a:defRPr sz="1300"/>
            </a:lvl8pPr>
            <a:lvl9pPr marL="331437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9760" y="1906771"/>
            <a:ext cx="310464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641" y="1906771"/>
            <a:ext cx="31060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96" indent="0">
              <a:buNone/>
              <a:defRPr sz="2500"/>
            </a:lvl2pPr>
            <a:lvl3pPr marL="828592" indent="0">
              <a:buNone/>
              <a:defRPr sz="2200"/>
            </a:lvl3pPr>
            <a:lvl4pPr marL="1242888" indent="0">
              <a:buNone/>
              <a:defRPr sz="1800"/>
            </a:lvl4pPr>
            <a:lvl5pPr marL="1657185" indent="0">
              <a:buNone/>
              <a:defRPr sz="1800"/>
            </a:lvl5pPr>
            <a:lvl6pPr marL="2071482" indent="0">
              <a:buNone/>
              <a:defRPr sz="1800"/>
            </a:lvl6pPr>
            <a:lvl7pPr marL="2485778" indent="0">
              <a:buNone/>
              <a:defRPr sz="1800"/>
            </a:lvl7pPr>
            <a:lvl8pPr marL="2900074" indent="0">
              <a:buNone/>
              <a:defRPr sz="1800"/>
            </a:lvl8pPr>
            <a:lvl9pPr marL="3314372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2"/>
            <a:ext cx="1951200" cy="60515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1" y="580382"/>
            <a:ext cx="5718240" cy="60515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88960" y="568860"/>
            <a:ext cx="158976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8241" y="568860"/>
            <a:ext cx="463248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53" indent="0" algn="ctr">
              <a:buNone/>
              <a:defRPr/>
            </a:lvl2pPr>
            <a:lvl3pPr marL="828506" indent="0" algn="ctr">
              <a:buNone/>
              <a:defRPr/>
            </a:lvl3pPr>
            <a:lvl4pPr marL="1242759" indent="0" algn="ctr">
              <a:buNone/>
              <a:defRPr/>
            </a:lvl4pPr>
            <a:lvl5pPr marL="1657013" indent="0" algn="ctr">
              <a:buNone/>
              <a:defRPr/>
            </a:lvl5pPr>
            <a:lvl6pPr marL="2071268" indent="0" algn="ctr">
              <a:buNone/>
              <a:defRPr/>
            </a:lvl6pPr>
            <a:lvl7pPr marL="2485520" indent="0" algn="ctr">
              <a:buNone/>
              <a:defRPr/>
            </a:lvl7pPr>
            <a:lvl8pPr marL="2899774" indent="0" algn="ctr">
              <a:buNone/>
              <a:defRPr/>
            </a:lvl8pPr>
            <a:lvl9pPr marL="331402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53" indent="0">
              <a:buNone/>
              <a:defRPr sz="1600"/>
            </a:lvl2pPr>
            <a:lvl3pPr marL="828506" indent="0">
              <a:buNone/>
              <a:defRPr sz="1500"/>
            </a:lvl3pPr>
            <a:lvl4pPr marL="1242759" indent="0">
              <a:buNone/>
              <a:defRPr sz="1300"/>
            </a:lvl4pPr>
            <a:lvl5pPr marL="1657013" indent="0">
              <a:buNone/>
              <a:defRPr sz="1300"/>
            </a:lvl5pPr>
            <a:lvl6pPr marL="2071268" indent="0">
              <a:buNone/>
              <a:defRPr sz="1300"/>
            </a:lvl6pPr>
            <a:lvl7pPr marL="2485520" indent="0">
              <a:buNone/>
              <a:defRPr sz="1300"/>
            </a:lvl7pPr>
            <a:lvl8pPr marL="2899774" indent="0">
              <a:buNone/>
              <a:defRPr sz="1300"/>
            </a:lvl8pPr>
            <a:lvl9pPr marL="331402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72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72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53" indent="0">
              <a:buNone/>
              <a:defRPr sz="1800" b="1"/>
            </a:lvl2pPr>
            <a:lvl3pPr marL="828506" indent="0">
              <a:buNone/>
              <a:defRPr sz="1600" b="1"/>
            </a:lvl3pPr>
            <a:lvl4pPr marL="1242759" indent="0">
              <a:buNone/>
              <a:defRPr sz="1500" b="1"/>
            </a:lvl4pPr>
            <a:lvl5pPr marL="1657013" indent="0">
              <a:buNone/>
              <a:defRPr sz="1500" b="1"/>
            </a:lvl5pPr>
            <a:lvl6pPr marL="2071268" indent="0">
              <a:buNone/>
              <a:defRPr sz="1500" b="1"/>
            </a:lvl6pPr>
            <a:lvl7pPr marL="2485520" indent="0">
              <a:buNone/>
              <a:defRPr sz="1500" b="1"/>
            </a:lvl7pPr>
            <a:lvl8pPr marL="2899774" indent="0">
              <a:buNone/>
              <a:defRPr sz="1500" b="1"/>
            </a:lvl8pPr>
            <a:lvl9pPr marL="331402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53" indent="0">
              <a:buNone/>
              <a:defRPr sz="1800" b="1"/>
            </a:lvl2pPr>
            <a:lvl3pPr marL="828506" indent="0">
              <a:buNone/>
              <a:defRPr sz="1600" b="1"/>
            </a:lvl3pPr>
            <a:lvl4pPr marL="1242759" indent="0">
              <a:buNone/>
              <a:defRPr sz="1500" b="1"/>
            </a:lvl4pPr>
            <a:lvl5pPr marL="1657013" indent="0">
              <a:buNone/>
              <a:defRPr sz="1500" b="1"/>
            </a:lvl5pPr>
            <a:lvl6pPr marL="2071268" indent="0">
              <a:buNone/>
              <a:defRPr sz="1500" b="1"/>
            </a:lvl6pPr>
            <a:lvl7pPr marL="2485520" indent="0">
              <a:buNone/>
              <a:defRPr sz="1500" b="1"/>
            </a:lvl7pPr>
            <a:lvl8pPr marL="2899774" indent="0">
              <a:buNone/>
              <a:defRPr sz="1500" b="1"/>
            </a:lvl8pPr>
            <a:lvl9pPr marL="331402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53" indent="0">
              <a:buNone/>
              <a:defRPr sz="1100"/>
            </a:lvl2pPr>
            <a:lvl3pPr marL="828506" indent="0">
              <a:buNone/>
              <a:defRPr sz="900"/>
            </a:lvl3pPr>
            <a:lvl4pPr marL="1242759" indent="0">
              <a:buNone/>
              <a:defRPr sz="800"/>
            </a:lvl4pPr>
            <a:lvl5pPr marL="1657013" indent="0">
              <a:buNone/>
              <a:defRPr sz="800"/>
            </a:lvl5pPr>
            <a:lvl6pPr marL="2071268" indent="0">
              <a:buNone/>
              <a:defRPr sz="800"/>
            </a:lvl6pPr>
            <a:lvl7pPr marL="2485520" indent="0">
              <a:buNone/>
              <a:defRPr sz="800"/>
            </a:lvl7pPr>
            <a:lvl8pPr marL="2899774" indent="0">
              <a:buNone/>
              <a:defRPr sz="800"/>
            </a:lvl8pPr>
            <a:lvl9pPr marL="33140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400" y="580382"/>
            <a:ext cx="780768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53" indent="0">
              <a:buNone/>
              <a:defRPr sz="2500"/>
            </a:lvl2pPr>
            <a:lvl3pPr marL="828506" indent="0">
              <a:buNone/>
              <a:defRPr sz="2200"/>
            </a:lvl3pPr>
            <a:lvl4pPr marL="1242759" indent="0">
              <a:buNone/>
              <a:defRPr sz="1800"/>
            </a:lvl4pPr>
            <a:lvl5pPr marL="1657013" indent="0">
              <a:buNone/>
              <a:defRPr sz="1800"/>
            </a:lvl5pPr>
            <a:lvl6pPr marL="2071268" indent="0">
              <a:buNone/>
              <a:defRPr sz="1800"/>
            </a:lvl6pPr>
            <a:lvl7pPr marL="2485520" indent="0">
              <a:buNone/>
              <a:defRPr sz="1800"/>
            </a:lvl7pPr>
            <a:lvl8pPr marL="2899774" indent="0">
              <a:buNone/>
              <a:defRPr sz="1800"/>
            </a:lvl8pPr>
            <a:lvl9pPr marL="3314028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53" indent="0">
              <a:buNone/>
              <a:defRPr sz="1100"/>
            </a:lvl2pPr>
            <a:lvl3pPr marL="828506" indent="0">
              <a:buNone/>
              <a:defRPr sz="900"/>
            </a:lvl3pPr>
            <a:lvl4pPr marL="1242759" indent="0">
              <a:buNone/>
              <a:defRPr sz="800"/>
            </a:lvl4pPr>
            <a:lvl5pPr marL="1657013" indent="0">
              <a:buNone/>
              <a:defRPr sz="800"/>
            </a:lvl5pPr>
            <a:lvl6pPr marL="2071268" indent="0">
              <a:buNone/>
              <a:defRPr sz="800"/>
            </a:lvl6pPr>
            <a:lvl7pPr marL="2485520" indent="0">
              <a:buNone/>
              <a:defRPr sz="800"/>
            </a:lvl7pPr>
            <a:lvl8pPr marL="2899774" indent="0">
              <a:buNone/>
              <a:defRPr sz="800"/>
            </a:lvl8pPr>
            <a:lvl9pPr marL="33140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10" indent="0" algn="ctr">
              <a:buNone/>
              <a:defRPr/>
            </a:lvl2pPr>
            <a:lvl3pPr marL="828420" indent="0" algn="ctr">
              <a:buNone/>
              <a:defRPr/>
            </a:lvl3pPr>
            <a:lvl4pPr marL="1242630" indent="0" algn="ctr">
              <a:buNone/>
              <a:defRPr/>
            </a:lvl4pPr>
            <a:lvl5pPr marL="1656841" indent="0" algn="ctr">
              <a:buNone/>
              <a:defRPr/>
            </a:lvl5pPr>
            <a:lvl6pPr marL="2071054" indent="0" algn="ctr">
              <a:buNone/>
              <a:defRPr/>
            </a:lvl6pPr>
            <a:lvl7pPr marL="2485263" indent="0" algn="ctr">
              <a:buNone/>
              <a:defRPr/>
            </a:lvl7pPr>
            <a:lvl8pPr marL="2899473" indent="0" algn="ctr">
              <a:buNone/>
              <a:defRPr/>
            </a:lvl8pPr>
            <a:lvl9pPr marL="33136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10" indent="0">
              <a:buNone/>
              <a:defRPr sz="1600"/>
            </a:lvl2pPr>
            <a:lvl3pPr marL="828420" indent="0">
              <a:buNone/>
              <a:defRPr sz="1500"/>
            </a:lvl3pPr>
            <a:lvl4pPr marL="1242630" indent="0">
              <a:buNone/>
              <a:defRPr sz="1300"/>
            </a:lvl4pPr>
            <a:lvl5pPr marL="1656841" indent="0">
              <a:buNone/>
              <a:defRPr sz="1300"/>
            </a:lvl5pPr>
            <a:lvl6pPr marL="2071054" indent="0">
              <a:buNone/>
              <a:defRPr sz="1300"/>
            </a:lvl6pPr>
            <a:lvl7pPr marL="2485263" indent="0">
              <a:buNone/>
              <a:defRPr sz="1300"/>
            </a:lvl7pPr>
            <a:lvl8pPr marL="2899473" indent="0">
              <a:buNone/>
              <a:defRPr sz="1300"/>
            </a:lvl8pPr>
            <a:lvl9pPr marL="331368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10" indent="0">
              <a:buNone/>
              <a:defRPr sz="1800" b="1"/>
            </a:lvl2pPr>
            <a:lvl3pPr marL="828420" indent="0">
              <a:buNone/>
              <a:defRPr sz="1600" b="1"/>
            </a:lvl3pPr>
            <a:lvl4pPr marL="1242630" indent="0">
              <a:buNone/>
              <a:defRPr sz="1500" b="1"/>
            </a:lvl4pPr>
            <a:lvl5pPr marL="1656841" indent="0">
              <a:buNone/>
              <a:defRPr sz="1500" b="1"/>
            </a:lvl5pPr>
            <a:lvl6pPr marL="2071054" indent="0">
              <a:buNone/>
              <a:defRPr sz="1500" b="1"/>
            </a:lvl6pPr>
            <a:lvl7pPr marL="2485263" indent="0">
              <a:buNone/>
              <a:defRPr sz="1500" b="1"/>
            </a:lvl7pPr>
            <a:lvl8pPr marL="2899473" indent="0">
              <a:buNone/>
              <a:defRPr sz="1500" b="1"/>
            </a:lvl8pPr>
            <a:lvl9pPr marL="331368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10" indent="0">
              <a:buNone/>
              <a:defRPr sz="1800" b="1"/>
            </a:lvl2pPr>
            <a:lvl3pPr marL="828420" indent="0">
              <a:buNone/>
              <a:defRPr sz="1600" b="1"/>
            </a:lvl3pPr>
            <a:lvl4pPr marL="1242630" indent="0">
              <a:buNone/>
              <a:defRPr sz="1500" b="1"/>
            </a:lvl4pPr>
            <a:lvl5pPr marL="1656841" indent="0">
              <a:buNone/>
              <a:defRPr sz="1500" b="1"/>
            </a:lvl5pPr>
            <a:lvl6pPr marL="2071054" indent="0">
              <a:buNone/>
              <a:defRPr sz="1500" b="1"/>
            </a:lvl6pPr>
            <a:lvl7pPr marL="2485263" indent="0">
              <a:buNone/>
              <a:defRPr sz="1500" b="1"/>
            </a:lvl7pPr>
            <a:lvl8pPr marL="2899473" indent="0">
              <a:buNone/>
              <a:defRPr sz="1500" b="1"/>
            </a:lvl8pPr>
            <a:lvl9pPr marL="331368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EB22-699C-4C5A-AB47-F2E6FAEB8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10" indent="0">
              <a:buNone/>
              <a:defRPr sz="1100"/>
            </a:lvl2pPr>
            <a:lvl3pPr marL="828420" indent="0">
              <a:buNone/>
              <a:defRPr sz="900"/>
            </a:lvl3pPr>
            <a:lvl4pPr marL="1242630" indent="0">
              <a:buNone/>
              <a:defRPr sz="800"/>
            </a:lvl4pPr>
            <a:lvl5pPr marL="1656841" indent="0">
              <a:buNone/>
              <a:defRPr sz="800"/>
            </a:lvl5pPr>
            <a:lvl6pPr marL="2071054" indent="0">
              <a:buNone/>
              <a:defRPr sz="800"/>
            </a:lvl6pPr>
            <a:lvl7pPr marL="2485263" indent="0">
              <a:buNone/>
              <a:defRPr sz="800"/>
            </a:lvl7pPr>
            <a:lvl8pPr marL="2899473" indent="0">
              <a:buNone/>
              <a:defRPr sz="800"/>
            </a:lvl8pPr>
            <a:lvl9pPr marL="33136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10" indent="0">
              <a:buNone/>
              <a:defRPr sz="2500"/>
            </a:lvl2pPr>
            <a:lvl3pPr marL="828420" indent="0">
              <a:buNone/>
              <a:defRPr sz="2200"/>
            </a:lvl3pPr>
            <a:lvl4pPr marL="1242630" indent="0">
              <a:buNone/>
              <a:defRPr sz="1800"/>
            </a:lvl4pPr>
            <a:lvl5pPr marL="1656841" indent="0">
              <a:buNone/>
              <a:defRPr sz="1800"/>
            </a:lvl5pPr>
            <a:lvl6pPr marL="2071054" indent="0">
              <a:buNone/>
              <a:defRPr sz="1800"/>
            </a:lvl6pPr>
            <a:lvl7pPr marL="2485263" indent="0">
              <a:buNone/>
              <a:defRPr sz="1800"/>
            </a:lvl7pPr>
            <a:lvl8pPr marL="2899473" indent="0">
              <a:buNone/>
              <a:defRPr sz="1800"/>
            </a:lvl8pPr>
            <a:lvl9pPr marL="3313684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10" indent="0">
              <a:buNone/>
              <a:defRPr sz="1100"/>
            </a:lvl2pPr>
            <a:lvl3pPr marL="828420" indent="0">
              <a:buNone/>
              <a:defRPr sz="900"/>
            </a:lvl3pPr>
            <a:lvl4pPr marL="1242630" indent="0">
              <a:buNone/>
              <a:defRPr sz="800"/>
            </a:lvl4pPr>
            <a:lvl5pPr marL="1656841" indent="0">
              <a:buNone/>
              <a:defRPr sz="800"/>
            </a:lvl5pPr>
            <a:lvl6pPr marL="2071054" indent="0">
              <a:buNone/>
              <a:defRPr sz="800"/>
            </a:lvl6pPr>
            <a:lvl7pPr marL="2485263" indent="0">
              <a:buNone/>
              <a:defRPr sz="800"/>
            </a:lvl7pPr>
            <a:lvl8pPr marL="2899473" indent="0">
              <a:buNone/>
              <a:defRPr sz="800"/>
            </a:lvl8pPr>
            <a:lvl9pPr marL="331368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167" indent="0" algn="ctr">
              <a:buNone/>
              <a:defRPr/>
            </a:lvl2pPr>
            <a:lvl3pPr marL="828334" indent="0" algn="ctr">
              <a:buNone/>
              <a:defRPr/>
            </a:lvl3pPr>
            <a:lvl4pPr marL="1242501" indent="0" algn="ctr">
              <a:buNone/>
              <a:defRPr/>
            </a:lvl4pPr>
            <a:lvl5pPr marL="1656669" indent="0" algn="ctr">
              <a:buNone/>
              <a:defRPr/>
            </a:lvl5pPr>
            <a:lvl6pPr marL="2070839" indent="0" algn="ctr">
              <a:buNone/>
              <a:defRPr/>
            </a:lvl6pPr>
            <a:lvl7pPr marL="2485005" indent="0" algn="ctr">
              <a:buNone/>
              <a:defRPr/>
            </a:lvl7pPr>
            <a:lvl8pPr marL="2899172" indent="0" algn="ctr">
              <a:buNone/>
              <a:defRPr/>
            </a:lvl8pPr>
            <a:lvl9pPr marL="331334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167" indent="0">
              <a:buNone/>
              <a:defRPr sz="1600"/>
            </a:lvl2pPr>
            <a:lvl3pPr marL="828334" indent="0">
              <a:buNone/>
              <a:defRPr sz="1500"/>
            </a:lvl3pPr>
            <a:lvl4pPr marL="1242501" indent="0">
              <a:buNone/>
              <a:defRPr sz="1300"/>
            </a:lvl4pPr>
            <a:lvl5pPr marL="1656669" indent="0">
              <a:buNone/>
              <a:defRPr sz="1300"/>
            </a:lvl5pPr>
            <a:lvl6pPr marL="2070839" indent="0">
              <a:buNone/>
              <a:defRPr sz="1300"/>
            </a:lvl6pPr>
            <a:lvl7pPr marL="2485005" indent="0">
              <a:buNone/>
              <a:defRPr sz="1300"/>
            </a:lvl7pPr>
            <a:lvl8pPr marL="2899172" indent="0">
              <a:buNone/>
              <a:defRPr sz="1300"/>
            </a:lvl8pPr>
            <a:lvl9pPr marL="331334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4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4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167" indent="0">
              <a:buNone/>
              <a:defRPr sz="1800" b="1"/>
            </a:lvl2pPr>
            <a:lvl3pPr marL="828334" indent="0">
              <a:buNone/>
              <a:defRPr sz="1600" b="1"/>
            </a:lvl3pPr>
            <a:lvl4pPr marL="1242501" indent="0">
              <a:buNone/>
              <a:defRPr sz="1500" b="1"/>
            </a:lvl4pPr>
            <a:lvl5pPr marL="1656669" indent="0">
              <a:buNone/>
              <a:defRPr sz="1500" b="1"/>
            </a:lvl5pPr>
            <a:lvl6pPr marL="2070839" indent="0">
              <a:buNone/>
              <a:defRPr sz="1500" b="1"/>
            </a:lvl6pPr>
            <a:lvl7pPr marL="2485005" indent="0">
              <a:buNone/>
              <a:defRPr sz="1500" b="1"/>
            </a:lvl7pPr>
            <a:lvl8pPr marL="2899172" indent="0">
              <a:buNone/>
              <a:defRPr sz="1500" b="1"/>
            </a:lvl8pPr>
            <a:lvl9pPr marL="331334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167" indent="0">
              <a:buNone/>
              <a:defRPr sz="1800" b="1"/>
            </a:lvl2pPr>
            <a:lvl3pPr marL="828334" indent="0">
              <a:buNone/>
              <a:defRPr sz="1600" b="1"/>
            </a:lvl3pPr>
            <a:lvl4pPr marL="1242501" indent="0">
              <a:buNone/>
              <a:defRPr sz="1500" b="1"/>
            </a:lvl4pPr>
            <a:lvl5pPr marL="1656669" indent="0">
              <a:buNone/>
              <a:defRPr sz="1500" b="1"/>
            </a:lvl5pPr>
            <a:lvl6pPr marL="2070839" indent="0">
              <a:buNone/>
              <a:defRPr sz="1500" b="1"/>
            </a:lvl6pPr>
            <a:lvl7pPr marL="2485005" indent="0">
              <a:buNone/>
              <a:defRPr sz="1500" b="1"/>
            </a:lvl7pPr>
            <a:lvl8pPr marL="2899172" indent="0">
              <a:buNone/>
              <a:defRPr sz="1500" b="1"/>
            </a:lvl8pPr>
            <a:lvl9pPr marL="331334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9AAA-D0D3-4E7D-9916-B620EABD0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167" indent="0">
              <a:buNone/>
              <a:defRPr sz="1100"/>
            </a:lvl2pPr>
            <a:lvl3pPr marL="828334" indent="0">
              <a:buNone/>
              <a:defRPr sz="900"/>
            </a:lvl3pPr>
            <a:lvl4pPr marL="1242501" indent="0">
              <a:buNone/>
              <a:defRPr sz="800"/>
            </a:lvl4pPr>
            <a:lvl5pPr marL="1656669" indent="0">
              <a:buNone/>
              <a:defRPr sz="800"/>
            </a:lvl5pPr>
            <a:lvl6pPr marL="2070839" indent="0">
              <a:buNone/>
              <a:defRPr sz="800"/>
            </a:lvl6pPr>
            <a:lvl7pPr marL="2485005" indent="0">
              <a:buNone/>
              <a:defRPr sz="800"/>
            </a:lvl7pPr>
            <a:lvl8pPr marL="2899172" indent="0">
              <a:buNone/>
              <a:defRPr sz="800"/>
            </a:lvl8pPr>
            <a:lvl9pPr marL="331334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167" indent="0">
              <a:buNone/>
              <a:defRPr sz="2500"/>
            </a:lvl2pPr>
            <a:lvl3pPr marL="828334" indent="0">
              <a:buNone/>
              <a:defRPr sz="2200"/>
            </a:lvl3pPr>
            <a:lvl4pPr marL="1242501" indent="0">
              <a:buNone/>
              <a:defRPr sz="1800"/>
            </a:lvl4pPr>
            <a:lvl5pPr marL="1656669" indent="0">
              <a:buNone/>
              <a:defRPr sz="1800"/>
            </a:lvl5pPr>
            <a:lvl6pPr marL="2070839" indent="0">
              <a:buNone/>
              <a:defRPr sz="1800"/>
            </a:lvl6pPr>
            <a:lvl7pPr marL="2485005" indent="0">
              <a:buNone/>
              <a:defRPr sz="1800"/>
            </a:lvl7pPr>
            <a:lvl8pPr marL="2899172" indent="0">
              <a:buNone/>
              <a:defRPr sz="1800"/>
            </a:lvl8pPr>
            <a:lvl9pPr marL="3313341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167" indent="0">
              <a:buNone/>
              <a:defRPr sz="1100"/>
            </a:lvl2pPr>
            <a:lvl3pPr marL="828334" indent="0">
              <a:buNone/>
              <a:defRPr sz="900"/>
            </a:lvl3pPr>
            <a:lvl4pPr marL="1242501" indent="0">
              <a:buNone/>
              <a:defRPr sz="800"/>
            </a:lvl4pPr>
            <a:lvl5pPr marL="1656669" indent="0">
              <a:buNone/>
              <a:defRPr sz="800"/>
            </a:lvl5pPr>
            <a:lvl6pPr marL="2070839" indent="0">
              <a:buNone/>
              <a:defRPr sz="800"/>
            </a:lvl6pPr>
            <a:lvl7pPr marL="2485005" indent="0">
              <a:buNone/>
              <a:defRPr sz="800"/>
            </a:lvl7pPr>
            <a:lvl8pPr marL="2899172" indent="0">
              <a:buNone/>
              <a:defRPr sz="800"/>
            </a:lvl8pPr>
            <a:lvl9pPr marL="331334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4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4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124" indent="0" algn="ctr">
              <a:buNone/>
              <a:defRPr/>
            </a:lvl2pPr>
            <a:lvl3pPr marL="828249" indent="0" algn="ctr">
              <a:buNone/>
              <a:defRPr/>
            </a:lvl3pPr>
            <a:lvl4pPr marL="1242372" indent="0" algn="ctr">
              <a:buNone/>
              <a:defRPr/>
            </a:lvl4pPr>
            <a:lvl5pPr marL="1656497" indent="0" algn="ctr">
              <a:buNone/>
              <a:defRPr/>
            </a:lvl5pPr>
            <a:lvl6pPr marL="2070624" indent="0" algn="ctr">
              <a:buNone/>
              <a:defRPr/>
            </a:lvl6pPr>
            <a:lvl7pPr marL="2484747" indent="0" algn="ctr">
              <a:buNone/>
              <a:defRPr/>
            </a:lvl7pPr>
            <a:lvl8pPr marL="2898871" indent="0" algn="ctr">
              <a:buNone/>
              <a:defRPr/>
            </a:lvl8pPr>
            <a:lvl9pPr marL="331299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124" indent="0">
              <a:buNone/>
              <a:defRPr sz="1600"/>
            </a:lvl2pPr>
            <a:lvl3pPr marL="828249" indent="0">
              <a:buNone/>
              <a:defRPr sz="1500"/>
            </a:lvl3pPr>
            <a:lvl4pPr marL="1242372" indent="0">
              <a:buNone/>
              <a:defRPr sz="1300"/>
            </a:lvl4pPr>
            <a:lvl5pPr marL="1656497" indent="0">
              <a:buNone/>
              <a:defRPr sz="1300"/>
            </a:lvl5pPr>
            <a:lvl6pPr marL="2070624" indent="0">
              <a:buNone/>
              <a:defRPr sz="1300"/>
            </a:lvl6pPr>
            <a:lvl7pPr marL="2484747" indent="0">
              <a:buNone/>
              <a:defRPr sz="1300"/>
            </a:lvl7pPr>
            <a:lvl8pPr marL="2898871" indent="0">
              <a:buNone/>
              <a:defRPr sz="1300"/>
            </a:lvl8pPr>
            <a:lvl9pPr marL="331299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448807"/>
            <a:ext cx="3833280" cy="46358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448807"/>
            <a:ext cx="3834720" cy="463584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124" indent="0">
              <a:buNone/>
              <a:defRPr sz="1800" b="1"/>
            </a:lvl2pPr>
            <a:lvl3pPr marL="828249" indent="0">
              <a:buNone/>
              <a:defRPr sz="1600" b="1"/>
            </a:lvl3pPr>
            <a:lvl4pPr marL="1242372" indent="0">
              <a:buNone/>
              <a:defRPr sz="1500" b="1"/>
            </a:lvl4pPr>
            <a:lvl5pPr marL="1656497" indent="0">
              <a:buNone/>
              <a:defRPr sz="1500" b="1"/>
            </a:lvl5pPr>
            <a:lvl6pPr marL="2070624" indent="0">
              <a:buNone/>
              <a:defRPr sz="1500" b="1"/>
            </a:lvl6pPr>
            <a:lvl7pPr marL="2484747" indent="0">
              <a:buNone/>
              <a:defRPr sz="1500" b="1"/>
            </a:lvl7pPr>
            <a:lvl8pPr marL="2898871" indent="0">
              <a:buNone/>
              <a:defRPr sz="1500" b="1"/>
            </a:lvl8pPr>
            <a:lvl9pPr marL="331299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124" indent="0">
              <a:buNone/>
              <a:defRPr sz="1800" b="1"/>
            </a:lvl2pPr>
            <a:lvl3pPr marL="828249" indent="0">
              <a:buNone/>
              <a:defRPr sz="1600" b="1"/>
            </a:lvl3pPr>
            <a:lvl4pPr marL="1242372" indent="0">
              <a:buNone/>
              <a:defRPr sz="1500" b="1"/>
            </a:lvl4pPr>
            <a:lvl5pPr marL="1656497" indent="0">
              <a:buNone/>
              <a:defRPr sz="1500" b="1"/>
            </a:lvl5pPr>
            <a:lvl6pPr marL="2070624" indent="0">
              <a:buNone/>
              <a:defRPr sz="1500" b="1"/>
            </a:lvl6pPr>
            <a:lvl7pPr marL="2484747" indent="0">
              <a:buNone/>
              <a:defRPr sz="1500" b="1"/>
            </a:lvl7pPr>
            <a:lvl8pPr marL="2898871" indent="0">
              <a:buNone/>
              <a:defRPr sz="1500" b="1"/>
            </a:lvl8pPr>
            <a:lvl9pPr marL="331299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A20D-2251-4395-A88C-EF61E15C0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124" indent="0">
              <a:buNone/>
              <a:defRPr sz="1100"/>
            </a:lvl2pPr>
            <a:lvl3pPr marL="828249" indent="0">
              <a:buNone/>
              <a:defRPr sz="900"/>
            </a:lvl3pPr>
            <a:lvl4pPr marL="1242372" indent="0">
              <a:buNone/>
              <a:defRPr sz="800"/>
            </a:lvl4pPr>
            <a:lvl5pPr marL="1656497" indent="0">
              <a:buNone/>
              <a:defRPr sz="800"/>
            </a:lvl5pPr>
            <a:lvl6pPr marL="2070624" indent="0">
              <a:buNone/>
              <a:defRPr sz="800"/>
            </a:lvl6pPr>
            <a:lvl7pPr marL="2484747" indent="0">
              <a:buNone/>
              <a:defRPr sz="800"/>
            </a:lvl7pPr>
            <a:lvl8pPr marL="2898871" indent="0">
              <a:buNone/>
              <a:defRPr sz="800"/>
            </a:lvl8pPr>
            <a:lvl9pPr marL="33129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124" indent="0">
              <a:buNone/>
              <a:defRPr sz="2500"/>
            </a:lvl2pPr>
            <a:lvl3pPr marL="828249" indent="0">
              <a:buNone/>
              <a:defRPr sz="2200"/>
            </a:lvl3pPr>
            <a:lvl4pPr marL="1242372" indent="0">
              <a:buNone/>
              <a:defRPr sz="1800"/>
            </a:lvl4pPr>
            <a:lvl5pPr marL="1656497" indent="0">
              <a:buNone/>
              <a:defRPr sz="1800"/>
            </a:lvl5pPr>
            <a:lvl6pPr marL="2070624" indent="0">
              <a:buNone/>
              <a:defRPr sz="1800"/>
            </a:lvl6pPr>
            <a:lvl7pPr marL="2484747" indent="0">
              <a:buNone/>
              <a:defRPr sz="1800"/>
            </a:lvl7pPr>
            <a:lvl8pPr marL="2898871" indent="0">
              <a:buNone/>
              <a:defRPr sz="1800"/>
            </a:lvl8pPr>
            <a:lvl9pPr marL="3312998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124" indent="0">
              <a:buNone/>
              <a:defRPr sz="1100"/>
            </a:lvl2pPr>
            <a:lvl3pPr marL="828249" indent="0">
              <a:buNone/>
              <a:defRPr sz="900"/>
            </a:lvl3pPr>
            <a:lvl4pPr marL="1242372" indent="0">
              <a:buNone/>
              <a:defRPr sz="800"/>
            </a:lvl4pPr>
            <a:lvl5pPr marL="1656497" indent="0">
              <a:buNone/>
              <a:defRPr sz="800"/>
            </a:lvl5pPr>
            <a:lvl6pPr marL="2070624" indent="0">
              <a:buNone/>
              <a:defRPr sz="800"/>
            </a:lvl6pPr>
            <a:lvl7pPr marL="2484747" indent="0">
              <a:buNone/>
              <a:defRPr sz="800"/>
            </a:lvl7pPr>
            <a:lvl8pPr marL="2898871" indent="0">
              <a:buNone/>
              <a:defRPr sz="800"/>
            </a:lvl8pPr>
            <a:lvl9pPr marL="33129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231865"/>
            <a:ext cx="1951200" cy="58527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231865"/>
            <a:ext cx="5716800" cy="58527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081" indent="0" algn="ctr">
              <a:buNone/>
              <a:defRPr/>
            </a:lvl2pPr>
            <a:lvl3pPr marL="828163" indent="0" algn="ctr">
              <a:buNone/>
              <a:defRPr/>
            </a:lvl3pPr>
            <a:lvl4pPr marL="1242244" indent="0" algn="ctr">
              <a:buNone/>
              <a:defRPr/>
            </a:lvl4pPr>
            <a:lvl5pPr marL="1656326" indent="0" algn="ctr">
              <a:buNone/>
              <a:defRPr/>
            </a:lvl5pPr>
            <a:lvl6pPr marL="2070409" indent="0" algn="ctr">
              <a:buNone/>
              <a:defRPr/>
            </a:lvl6pPr>
            <a:lvl7pPr marL="2484490" indent="0" algn="ctr">
              <a:buNone/>
              <a:defRPr/>
            </a:lvl7pPr>
            <a:lvl8pPr marL="2898571" indent="0" algn="ctr">
              <a:buNone/>
              <a:defRPr/>
            </a:lvl8pPr>
            <a:lvl9pPr marL="33126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081" indent="0">
              <a:buNone/>
              <a:defRPr sz="1600"/>
            </a:lvl2pPr>
            <a:lvl3pPr marL="828163" indent="0">
              <a:buNone/>
              <a:defRPr sz="1500"/>
            </a:lvl3pPr>
            <a:lvl4pPr marL="1242244" indent="0">
              <a:buNone/>
              <a:defRPr sz="1300"/>
            </a:lvl4pPr>
            <a:lvl5pPr marL="1656326" indent="0">
              <a:buNone/>
              <a:defRPr sz="1300"/>
            </a:lvl5pPr>
            <a:lvl6pPr marL="2070409" indent="0">
              <a:buNone/>
              <a:defRPr sz="1300"/>
            </a:lvl6pPr>
            <a:lvl7pPr marL="2484490" indent="0">
              <a:buNone/>
              <a:defRPr sz="1300"/>
            </a:lvl7pPr>
            <a:lvl8pPr marL="2898571" indent="0">
              <a:buNone/>
              <a:defRPr sz="1300"/>
            </a:lvl8pPr>
            <a:lvl9pPr marL="33126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4583-DFC3-4B01-8924-4FA11711A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81" indent="0">
              <a:buNone/>
              <a:defRPr sz="1800" b="1"/>
            </a:lvl2pPr>
            <a:lvl3pPr marL="828163" indent="0">
              <a:buNone/>
              <a:defRPr sz="1600" b="1"/>
            </a:lvl3pPr>
            <a:lvl4pPr marL="1242244" indent="0">
              <a:buNone/>
              <a:defRPr sz="1500" b="1"/>
            </a:lvl4pPr>
            <a:lvl5pPr marL="1656326" indent="0">
              <a:buNone/>
              <a:defRPr sz="1500" b="1"/>
            </a:lvl5pPr>
            <a:lvl6pPr marL="2070409" indent="0">
              <a:buNone/>
              <a:defRPr sz="1500" b="1"/>
            </a:lvl6pPr>
            <a:lvl7pPr marL="2484490" indent="0">
              <a:buNone/>
              <a:defRPr sz="1500" b="1"/>
            </a:lvl7pPr>
            <a:lvl8pPr marL="2898571" indent="0">
              <a:buNone/>
              <a:defRPr sz="1500" b="1"/>
            </a:lvl8pPr>
            <a:lvl9pPr marL="3312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081" indent="0">
              <a:buNone/>
              <a:defRPr sz="2500"/>
            </a:lvl2pPr>
            <a:lvl3pPr marL="828163" indent="0">
              <a:buNone/>
              <a:defRPr sz="2200"/>
            </a:lvl3pPr>
            <a:lvl4pPr marL="1242244" indent="0">
              <a:buNone/>
              <a:defRPr sz="1800"/>
            </a:lvl4pPr>
            <a:lvl5pPr marL="1656326" indent="0">
              <a:buNone/>
              <a:defRPr sz="1800"/>
            </a:lvl5pPr>
            <a:lvl6pPr marL="2070409" indent="0">
              <a:buNone/>
              <a:defRPr sz="1800"/>
            </a:lvl6pPr>
            <a:lvl7pPr marL="2484490" indent="0">
              <a:buNone/>
              <a:defRPr sz="1800"/>
            </a:lvl7pPr>
            <a:lvl8pPr marL="2898571" indent="0">
              <a:buNone/>
              <a:defRPr sz="1800"/>
            </a:lvl8pPr>
            <a:lvl9pPr marL="3312655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081" indent="0">
              <a:buNone/>
              <a:defRPr sz="1100"/>
            </a:lvl2pPr>
            <a:lvl3pPr marL="828163" indent="0">
              <a:buNone/>
              <a:defRPr sz="900"/>
            </a:lvl3pPr>
            <a:lvl4pPr marL="1242244" indent="0">
              <a:buNone/>
              <a:defRPr sz="800"/>
            </a:lvl4pPr>
            <a:lvl5pPr marL="1656326" indent="0">
              <a:buNone/>
              <a:defRPr sz="800"/>
            </a:lvl5pPr>
            <a:lvl6pPr marL="2070409" indent="0">
              <a:buNone/>
              <a:defRPr sz="800"/>
            </a:lvl6pPr>
            <a:lvl7pPr marL="2484490" indent="0">
              <a:buNone/>
              <a:defRPr sz="800"/>
            </a:lvl7pPr>
            <a:lvl8pPr marL="2898571" indent="0">
              <a:buNone/>
              <a:defRPr sz="800"/>
            </a:lvl8pPr>
            <a:lvl9pPr marL="33126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656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656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038" indent="0" algn="ctr">
              <a:buNone/>
              <a:defRPr/>
            </a:lvl2pPr>
            <a:lvl3pPr marL="828077" indent="0" algn="ctr">
              <a:buNone/>
              <a:defRPr/>
            </a:lvl3pPr>
            <a:lvl4pPr marL="1242116" indent="0" algn="ctr">
              <a:buNone/>
              <a:defRPr/>
            </a:lvl4pPr>
            <a:lvl5pPr marL="1656154" indent="0" algn="ctr">
              <a:buNone/>
              <a:defRPr/>
            </a:lvl5pPr>
            <a:lvl6pPr marL="2070195" indent="0" algn="ctr">
              <a:buNone/>
              <a:defRPr/>
            </a:lvl6pPr>
            <a:lvl7pPr marL="2484232" indent="0" algn="ctr">
              <a:buNone/>
              <a:defRPr/>
            </a:lvl7pPr>
            <a:lvl8pPr marL="2898271" indent="0" algn="ctr">
              <a:buNone/>
              <a:defRPr/>
            </a:lvl8pPr>
            <a:lvl9pPr marL="331231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038" indent="0">
              <a:buNone/>
              <a:defRPr sz="1600"/>
            </a:lvl2pPr>
            <a:lvl3pPr marL="828077" indent="0">
              <a:buNone/>
              <a:defRPr sz="1500"/>
            </a:lvl3pPr>
            <a:lvl4pPr marL="1242116" indent="0">
              <a:buNone/>
              <a:defRPr sz="1300"/>
            </a:lvl4pPr>
            <a:lvl5pPr marL="1656154" indent="0">
              <a:buNone/>
              <a:defRPr sz="1300"/>
            </a:lvl5pPr>
            <a:lvl6pPr marL="2070195" indent="0">
              <a:buNone/>
              <a:defRPr sz="1300"/>
            </a:lvl6pPr>
            <a:lvl7pPr marL="2484232" indent="0">
              <a:buNone/>
              <a:defRPr sz="1300"/>
            </a:lvl7pPr>
            <a:lvl8pPr marL="2898271" indent="0">
              <a:buNone/>
              <a:defRPr sz="1300"/>
            </a:lvl8pPr>
            <a:lvl9pPr marL="331231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40B3-7929-4333-8D08-5A6F850CB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38" indent="0">
              <a:buNone/>
              <a:defRPr sz="1800" b="1"/>
            </a:lvl2pPr>
            <a:lvl3pPr marL="828077" indent="0">
              <a:buNone/>
              <a:defRPr sz="1600" b="1"/>
            </a:lvl3pPr>
            <a:lvl4pPr marL="1242116" indent="0">
              <a:buNone/>
              <a:defRPr sz="1500" b="1"/>
            </a:lvl4pPr>
            <a:lvl5pPr marL="1656154" indent="0">
              <a:buNone/>
              <a:defRPr sz="1500" b="1"/>
            </a:lvl5pPr>
            <a:lvl6pPr marL="2070195" indent="0">
              <a:buNone/>
              <a:defRPr sz="1500" b="1"/>
            </a:lvl6pPr>
            <a:lvl7pPr marL="2484232" indent="0">
              <a:buNone/>
              <a:defRPr sz="1500" b="1"/>
            </a:lvl7pPr>
            <a:lvl8pPr marL="2898271" indent="0">
              <a:buNone/>
              <a:defRPr sz="1500" b="1"/>
            </a:lvl8pPr>
            <a:lvl9pPr marL="331231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038" indent="0">
              <a:buNone/>
              <a:defRPr sz="1800" b="1"/>
            </a:lvl2pPr>
            <a:lvl3pPr marL="828077" indent="0">
              <a:buNone/>
              <a:defRPr sz="1600" b="1"/>
            </a:lvl3pPr>
            <a:lvl4pPr marL="1242116" indent="0">
              <a:buNone/>
              <a:defRPr sz="1500" b="1"/>
            </a:lvl4pPr>
            <a:lvl5pPr marL="1656154" indent="0">
              <a:buNone/>
              <a:defRPr sz="1500" b="1"/>
            </a:lvl5pPr>
            <a:lvl6pPr marL="2070195" indent="0">
              <a:buNone/>
              <a:defRPr sz="1500" b="1"/>
            </a:lvl6pPr>
            <a:lvl7pPr marL="2484232" indent="0">
              <a:buNone/>
              <a:defRPr sz="1500" b="1"/>
            </a:lvl7pPr>
            <a:lvl8pPr marL="2898271" indent="0">
              <a:buNone/>
              <a:defRPr sz="1500" b="1"/>
            </a:lvl8pPr>
            <a:lvl9pPr marL="331231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038" indent="0">
              <a:buNone/>
              <a:defRPr sz="1100"/>
            </a:lvl2pPr>
            <a:lvl3pPr marL="828077" indent="0">
              <a:buNone/>
              <a:defRPr sz="900"/>
            </a:lvl3pPr>
            <a:lvl4pPr marL="1242116" indent="0">
              <a:buNone/>
              <a:defRPr sz="800"/>
            </a:lvl4pPr>
            <a:lvl5pPr marL="1656154" indent="0">
              <a:buNone/>
              <a:defRPr sz="800"/>
            </a:lvl5pPr>
            <a:lvl6pPr marL="2070195" indent="0">
              <a:buNone/>
              <a:defRPr sz="800"/>
            </a:lvl6pPr>
            <a:lvl7pPr marL="2484232" indent="0">
              <a:buNone/>
              <a:defRPr sz="800"/>
            </a:lvl7pPr>
            <a:lvl8pPr marL="2898271" indent="0">
              <a:buNone/>
              <a:defRPr sz="800"/>
            </a:lvl8pPr>
            <a:lvl9pPr marL="33123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038" indent="0">
              <a:buNone/>
              <a:defRPr sz="2500"/>
            </a:lvl2pPr>
            <a:lvl3pPr marL="828077" indent="0">
              <a:buNone/>
              <a:defRPr sz="2200"/>
            </a:lvl3pPr>
            <a:lvl4pPr marL="1242116" indent="0">
              <a:buNone/>
              <a:defRPr sz="1800"/>
            </a:lvl4pPr>
            <a:lvl5pPr marL="1656154" indent="0">
              <a:buNone/>
              <a:defRPr sz="1800"/>
            </a:lvl5pPr>
            <a:lvl6pPr marL="2070195" indent="0">
              <a:buNone/>
              <a:defRPr sz="1800"/>
            </a:lvl6pPr>
            <a:lvl7pPr marL="2484232" indent="0">
              <a:buNone/>
              <a:defRPr sz="1800"/>
            </a:lvl7pPr>
            <a:lvl8pPr marL="2898271" indent="0">
              <a:buNone/>
              <a:defRPr sz="1800"/>
            </a:lvl8pPr>
            <a:lvl9pPr marL="3312312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038" indent="0">
              <a:buNone/>
              <a:defRPr sz="1100"/>
            </a:lvl2pPr>
            <a:lvl3pPr marL="828077" indent="0">
              <a:buNone/>
              <a:defRPr sz="900"/>
            </a:lvl3pPr>
            <a:lvl4pPr marL="1242116" indent="0">
              <a:buNone/>
              <a:defRPr sz="800"/>
            </a:lvl4pPr>
            <a:lvl5pPr marL="1656154" indent="0">
              <a:buNone/>
              <a:defRPr sz="800"/>
            </a:lvl5pPr>
            <a:lvl6pPr marL="2070195" indent="0">
              <a:buNone/>
              <a:defRPr sz="800"/>
            </a:lvl6pPr>
            <a:lvl7pPr marL="2484232" indent="0">
              <a:buNone/>
              <a:defRPr sz="800"/>
            </a:lvl7pPr>
            <a:lvl8pPr marL="2898271" indent="0">
              <a:buNone/>
              <a:defRPr sz="800"/>
            </a:lvl8pPr>
            <a:lvl9pPr marL="33123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6569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6569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95" indent="0" algn="ctr">
              <a:buNone/>
              <a:defRPr/>
            </a:lvl2pPr>
            <a:lvl3pPr marL="827991" indent="0" algn="ctr">
              <a:buNone/>
              <a:defRPr/>
            </a:lvl3pPr>
            <a:lvl4pPr marL="1241987" indent="0" algn="ctr">
              <a:buNone/>
              <a:defRPr/>
            </a:lvl4pPr>
            <a:lvl5pPr marL="1655983" indent="0" algn="ctr">
              <a:buNone/>
              <a:defRPr/>
            </a:lvl5pPr>
            <a:lvl6pPr marL="2069980" indent="0" algn="ctr">
              <a:buNone/>
              <a:defRPr/>
            </a:lvl6pPr>
            <a:lvl7pPr marL="2483975" indent="0" algn="ctr">
              <a:buNone/>
              <a:defRPr/>
            </a:lvl7pPr>
            <a:lvl8pPr marL="2897970" indent="0" algn="ctr">
              <a:buNone/>
              <a:defRPr/>
            </a:lvl8pPr>
            <a:lvl9pPr marL="331196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40DA-76DC-4D95-BDF5-827290795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95" indent="0">
              <a:buNone/>
              <a:defRPr sz="1600"/>
            </a:lvl2pPr>
            <a:lvl3pPr marL="827991" indent="0">
              <a:buNone/>
              <a:defRPr sz="1500"/>
            </a:lvl3pPr>
            <a:lvl4pPr marL="1241987" indent="0">
              <a:buNone/>
              <a:defRPr sz="1300"/>
            </a:lvl4pPr>
            <a:lvl5pPr marL="1655983" indent="0">
              <a:buNone/>
              <a:defRPr sz="1300"/>
            </a:lvl5pPr>
            <a:lvl6pPr marL="2069980" indent="0">
              <a:buNone/>
              <a:defRPr sz="1300"/>
            </a:lvl6pPr>
            <a:lvl7pPr marL="2483975" indent="0">
              <a:buNone/>
              <a:defRPr sz="1300"/>
            </a:lvl7pPr>
            <a:lvl8pPr marL="2897970" indent="0">
              <a:buNone/>
              <a:defRPr sz="1300"/>
            </a:lvl8pPr>
            <a:lvl9pPr marL="331196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78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78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95" indent="0">
              <a:buNone/>
              <a:defRPr sz="1800" b="1"/>
            </a:lvl2pPr>
            <a:lvl3pPr marL="827991" indent="0">
              <a:buNone/>
              <a:defRPr sz="1600" b="1"/>
            </a:lvl3pPr>
            <a:lvl4pPr marL="1241987" indent="0">
              <a:buNone/>
              <a:defRPr sz="1500" b="1"/>
            </a:lvl4pPr>
            <a:lvl5pPr marL="1655983" indent="0">
              <a:buNone/>
              <a:defRPr sz="1500" b="1"/>
            </a:lvl5pPr>
            <a:lvl6pPr marL="2069980" indent="0">
              <a:buNone/>
              <a:defRPr sz="1500" b="1"/>
            </a:lvl6pPr>
            <a:lvl7pPr marL="2483975" indent="0">
              <a:buNone/>
              <a:defRPr sz="1500" b="1"/>
            </a:lvl7pPr>
            <a:lvl8pPr marL="2897970" indent="0">
              <a:buNone/>
              <a:defRPr sz="1500" b="1"/>
            </a:lvl8pPr>
            <a:lvl9pPr marL="331196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95" indent="0">
              <a:buNone/>
              <a:defRPr sz="1800" b="1"/>
            </a:lvl2pPr>
            <a:lvl3pPr marL="827991" indent="0">
              <a:buNone/>
              <a:defRPr sz="1600" b="1"/>
            </a:lvl3pPr>
            <a:lvl4pPr marL="1241987" indent="0">
              <a:buNone/>
              <a:defRPr sz="1500" b="1"/>
            </a:lvl4pPr>
            <a:lvl5pPr marL="1655983" indent="0">
              <a:buNone/>
              <a:defRPr sz="1500" b="1"/>
            </a:lvl5pPr>
            <a:lvl6pPr marL="2069980" indent="0">
              <a:buNone/>
              <a:defRPr sz="1500" b="1"/>
            </a:lvl6pPr>
            <a:lvl7pPr marL="2483975" indent="0">
              <a:buNone/>
              <a:defRPr sz="1500" b="1"/>
            </a:lvl7pPr>
            <a:lvl8pPr marL="2897970" indent="0">
              <a:buNone/>
              <a:defRPr sz="1500" b="1"/>
            </a:lvl8pPr>
            <a:lvl9pPr marL="331196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95" indent="0">
              <a:buNone/>
              <a:defRPr sz="1100"/>
            </a:lvl2pPr>
            <a:lvl3pPr marL="827991" indent="0">
              <a:buNone/>
              <a:defRPr sz="900"/>
            </a:lvl3pPr>
            <a:lvl4pPr marL="1241987" indent="0">
              <a:buNone/>
              <a:defRPr sz="800"/>
            </a:lvl4pPr>
            <a:lvl5pPr marL="1655983" indent="0">
              <a:buNone/>
              <a:defRPr sz="800"/>
            </a:lvl5pPr>
            <a:lvl6pPr marL="2069980" indent="0">
              <a:buNone/>
              <a:defRPr sz="800"/>
            </a:lvl6pPr>
            <a:lvl7pPr marL="2483975" indent="0">
              <a:buNone/>
              <a:defRPr sz="800"/>
            </a:lvl7pPr>
            <a:lvl8pPr marL="2897970" indent="0">
              <a:buNone/>
              <a:defRPr sz="800"/>
            </a:lvl8pPr>
            <a:lvl9pPr marL="331196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95" indent="0">
              <a:buNone/>
              <a:defRPr sz="2500"/>
            </a:lvl2pPr>
            <a:lvl3pPr marL="827991" indent="0">
              <a:buNone/>
              <a:defRPr sz="2200"/>
            </a:lvl3pPr>
            <a:lvl4pPr marL="1241987" indent="0">
              <a:buNone/>
              <a:defRPr sz="1800"/>
            </a:lvl4pPr>
            <a:lvl5pPr marL="1655983" indent="0">
              <a:buNone/>
              <a:defRPr sz="1800"/>
            </a:lvl5pPr>
            <a:lvl6pPr marL="2069980" indent="0">
              <a:buNone/>
              <a:defRPr sz="1800"/>
            </a:lvl6pPr>
            <a:lvl7pPr marL="2483975" indent="0">
              <a:buNone/>
              <a:defRPr sz="1800"/>
            </a:lvl7pPr>
            <a:lvl8pPr marL="2897970" indent="0">
              <a:buNone/>
              <a:defRPr sz="1800"/>
            </a:lvl8pPr>
            <a:lvl9pPr marL="331196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95" indent="0">
              <a:buNone/>
              <a:defRPr sz="1100"/>
            </a:lvl2pPr>
            <a:lvl3pPr marL="827991" indent="0">
              <a:buNone/>
              <a:defRPr sz="900"/>
            </a:lvl3pPr>
            <a:lvl4pPr marL="1241987" indent="0">
              <a:buNone/>
              <a:defRPr sz="800"/>
            </a:lvl4pPr>
            <a:lvl5pPr marL="1655983" indent="0">
              <a:buNone/>
              <a:defRPr sz="800"/>
            </a:lvl5pPr>
            <a:lvl6pPr marL="2069980" indent="0">
              <a:buNone/>
              <a:defRPr sz="800"/>
            </a:lvl6pPr>
            <a:lvl7pPr marL="2483975" indent="0">
              <a:buNone/>
              <a:defRPr sz="800"/>
            </a:lvl7pPr>
            <a:lvl8pPr marL="2897970" indent="0">
              <a:buNone/>
              <a:defRPr sz="800"/>
            </a:lvl8pPr>
            <a:lvl9pPr marL="331196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52" indent="0" algn="ctr">
              <a:buNone/>
              <a:defRPr/>
            </a:lvl2pPr>
            <a:lvl3pPr marL="827905" indent="0" algn="ctr">
              <a:buNone/>
              <a:defRPr/>
            </a:lvl3pPr>
            <a:lvl4pPr marL="1241858" indent="0" algn="ctr">
              <a:buNone/>
              <a:defRPr/>
            </a:lvl4pPr>
            <a:lvl5pPr marL="1655811" indent="0" algn="ctr">
              <a:buNone/>
              <a:defRPr/>
            </a:lvl5pPr>
            <a:lvl6pPr marL="2069765" indent="0" algn="ctr">
              <a:buNone/>
              <a:defRPr/>
            </a:lvl6pPr>
            <a:lvl7pPr marL="2483718" indent="0" algn="ctr">
              <a:buNone/>
              <a:defRPr/>
            </a:lvl7pPr>
            <a:lvl8pPr marL="2897669" indent="0" algn="ctr">
              <a:buNone/>
              <a:defRPr/>
            </a:lvl8pPr>
            <a:lvl9pPr marL="331162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6F99-FFBB-4ADA-BD1B-998E94304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52" indent="0">
              <a:buNone/>
              <a:defRPr sz="1600"/>
            </a:lvl2pPr>
            <a:lvl3pPr marL="827905" indent="0">
              <a:buNone/>
              <a:defRPr sz="1500"/>
            </a:lvl3pPr>
            <a:lvl4pPr marL="1241858" indent="0">
              <a:buNone/>
              <a:defRPr sz="1300"/>
            </a:lvl4pPr>
            <a:lvl5pPr marL="1655811" indent="0">
              <a:buNone/>
              <a:defRPr sz="1300"/>
            </a:lvl5pPr>
            <a:lvl6pPr marL="2069765" indent="0">
              <a:buNone/>
              <a:defRPr sz="1300"/>
            </a:lvl6pPr>
            <a:lvl7pPr marL="2483718" indent="0">
              <a:buNone/>
              <a:defRPr sz="1300"/>
            </a:lvl7pPr>
            <a:lvl8pPr marL="2897669" indent="0">
              <a:buNone/>
              <a:defRPr sz="1300"/>
            </a:lvl8pPr>
            <a:lvl9pPr marL="33116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79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79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52" indent="0">
              <a:buNone/>
              <a:defRPr sz="1800" b="1"/>
            </a:lvl2pPr>
            <a:lvl3pPr marL="827905" indent="0">
              <a:buNone/>
              <a:defRPr sz="1600" b="1"/>
            </a:lvl3pPr>
            <a:lvl4pPr marL="1241858" indent="0">
              <a:buNone/>
              <a:defRPr sz="1500" b="1"/>
            </a:lvl4pPr>
            <a:lvl5pPr marL="1655811" indent="0">
              <a:buNone/>
              <a:defRPr sz="1500" b="1"/>
            </a:lvl5pPr>
            <a:lvl6pPr marL="2069765" indent="0">
              <a:buNone/>
              <a:defRPr sz="1500" b="1"/>
            </a:lvl6pPr>
            <a:lvl7pPr marL="2483718" indent="0">
              <a:buNone/>
              <a:defRPr sz="1500" b="1"/>
            </a:lvl7pPr>
            <a:lvl8pPr marL="2897669" indent="0">
              <a:buNone/>
              <a:defRPr sz="1500" b="1"/>
            </a:lvl8pPr>
            <a:lvl9pPr marL="331162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52" indent="0">
              <a:buNone/>
              <a:defRPr sz="1800" b="1"/>
            </a:lvl2pPr>
            <a:lvl3pPr marL="827905" indent="0">
              <a:buNone/>
              <a:defRPr sz="1600" b="1"/>
            </a:lvl3pPr>
            <a:lvl4pPr marL="1241858" indent="0">
              <a:buNone/>
              <a:defRPr sz="1500" b="1"/>
            </a:lvl4pPr>
            <a:lvl5pPr marL="1655811" indent="0">
              <a:buNone/>
              <a:defRPr sz="1500" b="1"/>
            </a:lvl5pPr>
            <a:lvl6pPr marL="2069765" indent="0">
              <a:buNone/>
              <a:defRPr sz="1500" b="1"/>
            </a:lvl6pPr>
            <a:lvl7pPr marL="2483718" indent="0">
              <a:buNone/>
              <a:defRPr sz="1500" b="1"/>
            </a:lvl7pPr>
            <a:lvl8pPr marL="2897669" indent="0">
              <a:buNone/>
              <a:defRPr sz="1500" b="1"/>
            </a:lvl8pPr>
            <a:lvl9pPr marL="331162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52" indent="0">
              <a:buNone/>
              <a:defRPr sz="1100"/>
            </a:lvl2pPr>
            <a:lvl3pPr marL="827905" indent="0">
              <a:buNone/>
              <a:defRPr sz="900"/>
            </a:lvl3pPr>
            <a:lvl4pPr marL="1241858" indent="0">
              <a:buNone/>
              <a:defRPr sz="800"/>
            </a:lvl4pPr>
            <a:lvl5pPr marL="1655811" indent="0">
              <a:buNone/>
              <a:defRPr sz="800"/>
            </a:lvl5pPr>
            <a:lvl6pPr marL="2069765" indent="0">
              <a:buNone/>
              <a:defRPr sz="800"/>
            </a:lvl6pPr>
            <a:lvl7pPr marL="2483718" indent="0">
              <a:buNone/>
              <a:defRPr sz="800"/>
            </a:lvl7pPr>
            <a:lvl8pPr marL="2897669" indent="0">
              <a:buNone/>
              <a:defRPr sz="800"/>
            </a:lvl8pPr>
            <a:lvl9pPr marL="33116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52" indent="0">
              <a:buNone/>
              <a:defRPr sz="2500"/>
            </a:lvl2pPr>
            <a:lvl3pPr marL="827905" indent="0">
              <a:buNone/>
              <a:defRPr sz="2200"/>
            </a:lvl3pPr>
            <a:lvl4pPr marL="1241858" indent="0">
              <a:buNone/>
              <a:defRPr sz="1800"/>
            </a:lvl4pPr>
            <a:lvl5pPr marL="1655811" indent="0">
              <a:buNone/>
              <a:defRPr sz="1800"/>
            </a:lvl5pPr>
            <a:lvl6pPr marL="2069765" indent="0">
              <a:buNone/>
              <a:defRPr sz="1800"/>
            </a:lvl6pPr>
            <a:lvl7pPr marL="2483718" indent="0">
              <a:buNone/>
              <a:defRPr sz="1800"/>
            </a:lvl7pPr>
            <a:lvl8pPr marL="2897669" indent="0">
              <a:buNone/>
              <a:defRPr sz="1800"/>
            </a:lvl8pPr>
            <a:lvl9pPr marL="3311625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52" indent="0">
              <a:buNone/>
              <a:defRPr sz="1100"/>
            </a:lvl2pPr>
            <a:lvl3pPr marL="827905" indent="0">
              <a:buNone/>
              <a:defRPr sz="900"/>
            </a:lvl3pPr>
            <a:lvl4pPr marL="1241858" indent="0">
              <a:buNone/>
              <a:defRPr sz="800"/>
            </a:lvl4pPr>
            <a:lvl5pPr marL="1655811" indent="0">
              <a:buNone/>
              <a:defRPr sz="800"/>
            </a:lvl5pPr>
            <a:lvl6pPr marL="2069765" indent="0">
              <a:buNone/>
              <a:defRPr sz="800"/>
            </a:lvl6pPr>
            <a:lvl7pPr marL="2483718" indent="0">
              <a:buNone/>
              <a:defRPr sz="800"/>
            </a:lvl7pPr>
            <a:lvl8pPr marL="2897669" indent="0">
              <a:buNone/>
              <a:defRPr sz="800"/>
            </a:lvl8pPr>
            <a:lvl9pPr marL="33116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6853-6126-43CF-9337-629A5F08B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909" indent="0" algn="ctr">
              <a:buNone/>
              <a:defRPr/>
            </a:lvl2pPr>
            <a:lvl3pPr marL="827819" indent="0" algn="ctr">
              <a:buNone/>
              <a:defRPr/>
            </a:lvl3pPr>
            <a:lvl4pPr marL="1241729" indent="0" algn="ctr">
              <a:buNone/>
              <a:defRPr/>
            </a:lvl4pPr>
            <a:lvl5pPr marL="1655639" indent="0" algn="ctr">
              <a:buNone/>
              <a:defRPr/>
            </a:lvl5pPr>
            <a:lvl6pPr marL="2069550" indent="0" algn="ctr">
              <a:buNone/>
              <a:defRPr/>
            </a:lvl6pPr>
            <a:lvl7pPr marL="2483460" indent="0" algn="ctr">
              <a:buNone/>
              <a:defRPr/>
            </a:lvl7pPr>
            <a:lvl8pPr marL="2897369" indent="0" algn="ctr">
              <a:buNone/>
              <a:defRPr/>
            </a:lvl8pPr>
            <a:lvl9pPr marL="33112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9" indent="0">
              <a:buNone/>
              <a:defRPr sz="1600"/>
            </a:lvl2pPr>
            <a:lvl3pPr marL="827819" indent="0">
              <a:buNone/>
              <a:defRPr sz="1500"/>
            </a:lvl3pPr>
            <a:lvl4pPr marL="1241729" indent="0">
              <a:buNone/>
              <a:defRPr sz="1300"/>
            </a:lvl4pPr>
            <a:lvl5pPr marL="1655639" indent="0">
              <a:buNone/>
              <a:defRPr sz="1300"/>
            </a:lvl5pPr>
            <a:lvl6pPr marL="2069550" indent="0">
              <a:buNone/>
              <a:defRPr sz="1300"/>
            </a:lvl6pPr>
            <a:lvl7pPr marL="2483460" indent="0">
              <a:buNone/>
              <a:defRPr sz="1300"/>
            </a:lvl7pPr>
            <a:lvl8pPr marL="2897369" indent="0">
              <a:buNone/>
              <a:defRPr sz="1300"/>
            </a:lvl8pPr>
            <a:lvl9pPr marL="331128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040" y="1906780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562" y="1906780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8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9" indent="0">
              <a:buNone/>
              <a:defRPr sz="1800" b="1"/>
            </a:lvl2pPr>
            <a:lvl3pPr marL="827819" indent="0">
              <a:buNone/>
              <a:defRPr sz="1600" b="1"/>
            </a:lvl3pPr>
            <a:lvl4pPr marL="1241729" indent="0">
              <a:buNone/>
              <a:defRPr sz="1500" b="1"/>
            </a:lvl4pPr>
            <a:lvl5pPr marL="1655639" indent="0">
              <a:buNone/>
              <a:defRPr sz="1500" b="1"/>
            </a:lvl5pPr>
            <a:lvl6pPr marL="2069550" indent="0">
              <a:buNone/>
              <a:defRPr sz="1500" b="1"/>
            </a:lvl6pPr>
            <a:lvl7pPr marL="2483460" indent="0">
              <a:buNone/>
              <a:defRPr sz="1500" b="1"/>
            </a:lvl7pPr>
            <a:lvl8pPr marL="2897369" indent="0">
              <a:buNone/>
              <a:defRPr sz="1500" b="1"/>
            </a:lvl8pPr>
            <a:lvl9pPr marL="331128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9" indent="0">
              <a:buNone/>
              <a:defRPr sz="1800" b="1"/>
            </a:lvl2pPr>
            <a:lvl3pPr marL="827819" indent="0">
              <a:buNone/>
              <a:defRPr sz="1600" b="1"/>
            </a:lvl3pPr>
            <a:lvl4pPr marL="1241729" indent="0">
              <a:buNone/>
              <a:defRPr sz="1500" b="1"/>
            </a:lvl4pPr>
            <a:lvl5pPr marL="1655639" indent="0">
              <a:buNone/>
              <a:defRPr sz="1500" b="1"/>
            </a:lvl5pPr>
            <a:lvl6pPr marL="2069550" indent="0">
              <a:buNone/>
              <a:defRPr sz="1500" b="1"/>
            </a:lvl6pPr>
            <a:lvl7pPr marL="2483460" indent="0">
              <a:buNone/>
              <a:defRPr sz="1500" b="1"/>
            </a:lvl7pPr>
            <a:lvl8pPr marL="2897369" indent="0">
              <a:buNone/>
              <a:defRPr sz="1500" b="1"/>
            </a:lvl8pPr>
            <a:lvl9pPr marL="331128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909" indent="0">
              <a:buNone/>
              <a:defRPr sz="1100"/>
            </a:lvl2pPr>
            <a:lvl3pPr marL="827819" indent="0">
              <a:buNone/>
              <a:defRPr sz="900"/>
            </a:lvl3pPr>
            <a:lvl4pPr marL="1241729" indent="0">
              <a:buNone/>
              <a:defRPr sz="800"/>
            </a:lvl4pPr>
            <a:lvl5pPr marL="1655639" indent="0">
              <a:buNone/>
              <a:defRPr sz="800"/>
            </a:lvl5pPr>
            <a:lvl6pPr marL="2069550" indent="0">
              <a:buNone/>
              <a:defRPr sz="800"/>
            </a:lvl6pPr>
            <a:lvl7pPr marL="2483460" indent="0">
              <a:buNone/>
              <a:defRPr sz="800"/>
            </a:lvl7pPr>
            <a:lvl8pPr marL="2897369" indent="0">
              <a:buNone/>
              <a:defRPr sz="800"/>
            </a:lvl8pPr>
            <a:lvl9pPr marL="331128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909" indent="0">
              <a:buNone/>
              <a:defRPr sz="2500"/>
            </a:lvl2pPr>
            <a:lvl3pPr marL="827819" indent="0">
              <a:buNone/>
              <a:defRPr sz="2200"/>
            </a:lvl3pPr>
            <a:lvl4pPr marL="1241729" indent="0">
              <a:buNone/>
              <a:defRPr sz="1800"/>
            </a:lvl4pPr>
            <a:lvl5pPr marL="1655639" indent="0">
              <a:buNone/>
              <a:defRPr sz="1800"/>
            </a:lvl5pPr>
            <a:lvl6pPr marL="2069550" indent="0">
              <a:buNone/>
              <a:defRPr sz="1800"/>
            </a:lvl6pPr>
            <a:lvl7pPr marL="2483460" indent="0">
              <a:buNone/>
              <a:defRPr sz="1800"/>
            </a:lvl7pPr>
            <a:lvl8pPr marL="2897369" indent="0">
              <a:buNone/>
              <a:defRPr sz="1800"/>
            </a:lvl8pPr>
            <a:lvl9pPr marL="3311281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909" indent="0">
              <a:buNone/>
              <a:defRPr sz="1100"/>
            </a:lvl2pPr>
            <a:lvl3pPr marL="827819" indent="0">
              <a:buNone/>
              <a:defRPr sz="900"/>
            </a:lvl3pPr>
            <a:lvl4pPr marL="1241729" indent="0">
              <a:buNone/>
              <a:defRPr sz="800"/>
            </a:lvl4pPr>
            <a:lvl5pPr marL="1655639" indent="0">
              <a:buNone/>
              <a:defRPr sz="800"/>
            </a:lvl5pPr>
            <a:lvl6pPr marL="2069550" indent="0">
              <a:buNone/>
              <a:defRPr sz="800"/>
            </a:lvl6pPr>
            <a:lvl7pPr marL="2483460" indent="0">
              <a:buNone/>
              <a:defRPr sz="800"/>
            </a:lvl7pPr>
            <a:lvl8pPr marL="2897369" indent="0">
              <a:buNone/>
              <a:defRPr sz="800"/>
            </a:lvl8pPr>
            <a:lvl9pPr marL="331128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FCF1-D707-48B3-905A-3BF089E97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866" indent="0" algn="ctr">
              <a:buNone/>
              <a:defRPr/>
            </a:lvl2pPr>
            <a:lvl3pPr marL="827733" indent="0" algn="ctr">
              <a:buNone/>
              <a:defRPr/>
            </a:lvl3pPr>
            <a:lvl4pPr marL="1241600" indent="0" algn="ctr">
              <a:buNone/>
              <a:defRPr/>
            </a:lvl4pPr>
            <a:lvl5pPr marL="1655467" indent="0" algn="ctr">
              <a:buNone/>
              <a:defRPr/>
            </a:lvl5pPr>
            <a:lvl6pPr marL="2069335" indent="0" algn="ctr">
              <a:buNone/>
              <a:defRPr/>
            </a:lvl6pPr>
            <a:lvl7pPr marL="2483203" indent="0" algn="ctr">
              <a:buNone/>
              <a:defRPr/>
            </a:lvl7pPr>
            <a:lvl8pPr marL="2897069" indent="0" algn="ctr">
              <a:buNone/>
              <a:defRPr/>
            </a:lvl8pPr>
            <a:lvl9pPr marL="33109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866" indent="0">
              <a:buNone/>
              <a:defRPr sz="1600"/>
            </a:lvl2pPr>
            <a:lvl3pPr marL="827733" indent="0">
              <a:buNone/>
              <a:defRPr sz="1500"/>
            </a:lvl3pPr>
            <a:lvl4pPr marL="1241600" indent="0">
              <a:buNone/>
              <a:defRPr sz="1300"/>
            </a:lvl4pPr>
            <a:lvl5pPr marL="1655467" indent="0">
              <a:buNone/>
              <a:defRPr sz="1300"/>
            </a:lvl5pPr>
            <a:lvl6pPr marL="2069335" indent="0">
              <a:buNone/>
              <a:defRPr sz="1300"/>
            </a:lvl6pPr>
            <a:lvl7pPr marL="2483203" indent="0">
              <a:buNone/>
              <a:defRPr sz="1300"/>
            </a:lvl7pPr>
            <a:lvl8pPr marL="2897069" indent="0">
              <a:buNone/>
              <a:defRPr sz="1300"/>
            </a:lvl8pPr>
            <a:lvl9pPr marL="331093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81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81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866" indent="0">
              <a:buNone/>
              <a:defRPr sz="1800" b="1"/>
            </a:lvl2pPr>
            <a:lvl3pPr marL="827733" indent="0">
              <a:buNone/>
              <a:defRPr sz="1600" b="1"/>
            </a:lvl3pPr>
            <a:lvl4pPr marL="1241600" indent="0">
              <a:buNone/>
              <a:defRPr sz="1500" b="1"/>
            </a:lvl4pPr>
            <a:lvl5pPr marL="1655467" indent="0">
              <a:buNone/>
              <a:defRPr sz="1500" b="1"/>
            </a:lvl5pPr>
            <a:lvl6pPr marL="2069335" indent="0">
              <a:buNone/>
              <a:defRPr sz="1500" b="1"/>
            </a:lvl6pPr>
            <a:lvl7pPr marL="2483203" indent="0">
              <a:buNone/>
              <a:defRPr sz="1500" b="1"/>
            </a:lvl7pPr>
            <a:lvl8pPr marL="2897069" indent="0">
              <a:buNone/>
              <a:defRPr sz="1500" b="1"/>
            </a:lvl8pPr>
            <a:lvl9pPr marL="331093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866" indent="0">
              <a:buNone/>
              <a:defRPr sz="1800" b="1"/>
            </a:lvl2pPr>
            <a:lvl3pPr marL="827733" indent="0">
              <a:buNone/>
              <a:defRPr sz="1600" b="1"/>
            </a:lvl3pPr>
            <a:lvl4pPr marL="1241600" indent="0">
              <a:buNone/>
              <a:defRPr sz="1500" b="1"/>
            </a:lvl4pPr>
            <a:lvl5pPr marL="1655467" indent="0">
              <a:buNone/>
              <a:defRPr sz="1500" b="1"/>
            </a:lvl5pPr>
            <a:lvl6pPr marL="2069335" indent="0">
              <a:buNone/>
              <a:defRPr sz="1500" b="1"/>
            </a:lvl6pPr>
            <a:lvl7pPr marL="2483203" indent="0">
              <a:buNone/>
              <a:defRPr sz="1500" b="1"/>
            </a:lvl7pPr>
            <a:lvl8pPr marL="2897069" indent="0">
              <a:buNone/>
              <a:defRPr sz="1500" b="1"/>
            </a:lvl8pPr>
            <a:lvl9pPr marL="331093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866" indent="0">
              <a:buNone/>
              <a:defRPr sz="1100"/>
            </a:lvl2pPr>
            <a:lvl3pPr marL="827733" indent="0">
              <a:buNone/>
              <a:defRPr sz="900"/>
            </a:lvl3pPr>
            <a:lvl4pPr marL="1241600" indent="0">
              <a:buNone/>
              <a:defRPr sz="800"/>
            </a:lvl4pPr>
            <a:lvl5pPr marL="1655467" indent="0">
              <a:buNone/>
              <a:defRPr sz="800"/>
            </a:lvl5pPr>
            <a:lvl6pPr marL="2069335" indent="0">
              <a:buNone/>
              <a:defRPr sz="800"/>
            </a:lvl6pPr>
            <a:lvl7pPr marL="2483203" indent="0">
              <a:buNone/>
              <a:defRPr sz="800"/>
            </a:lvl7pPr>
            <a:lvl8pPr marL="2897069" indent="0">
              <a:buNone/>
              <a:defRPr sz="800"/>
            </a:lvl8pPr>
            <a:lvl9pPr marL="331093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866" indent="0">
              <a:buNone/>
              <a:defRPr sz="2500"/>
            </a:lvl2pPr>
            <a:lvl3pPr marL="827733" indent="0">
              <a:buNone/>
              <a:defRPr sz="2200"/>
            </a:lvl3pPr>
            <a:lvl4pPr marL="1241600" indent="0">
              <a:buNone/>
              <a:defRPr sz="1800"/>
            </a:lvl4pPr>
            <a:lvl5pPr marL="1655467" indent="0">
              <a:buNone/>
              <a:defRPr sz="1800"/>
            </a:lvl5pPr>
            <a:lvl6pPr marL="2069335" indent="0">
              <a:buNone/>
              <a:defRPr sz="1800"/>
            </a:lvl6pPr>
            <a:lvl7pPr marL="2483203" indent="0">
              <a:buNone/>
              <a:defRPr sz="1800"/>
            </a:lvl7pPr>
            <a:lvl8pPr marL="2897069" indent="0">
              <a:buNone/>
              <a:defRPr sz="1800"/>
            </a:lvl8pPr>
            <a:lvl9pPr marL="3310938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866" indent="0">
              <a:buNone/>
              <a:defRPr sz="1100"/>
            </a:lvl2pPr>
            <a:lvl3pPr marL="827733" indent="0">
              <a:buNone/>
              <a:defRPr sz="900"/>
            </a:lvl3pPr>
            <a:lvl4pPr marL="1241600" indent="0">
              <a:buNone/>
              <a:defRPr sz="800"/>
            </a:lvl4pPr>
            <a:lvl5pPr marL="1655467" indent="0">
              <a:buNone/>
              <a:defRPr sz="800"/>
            </a:lvl5pPr>
            <a:lvl6pPr marL="2069335" indent="0">
              <a:buNone/>
              <a:defRPr sz="800"/>
            </a:lvl6pPr>
            <a:lvl7pPr marL="2483203" indent="0">
              <a:buNone/>
              <a:defRPr sz="800"/>
            </a:lvl7pPr>
            <a:lvl8pPr marL="2897069" indent="0">
              <a:buNone/>
              <a:defRPr sz="800"/>
            </a:lvl8pPr>
            <a:lvl9pPr marL="331093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3D42-9965-4713-8D93-E8D86C50F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823" indent="0" algn="ctr">
              <a:buNone/>
              <a:defRPr/>
            </a:lvl2pPr>
            <a:lvl3pPr marL="827647" indent="0" algn="ctr">
              <a:buNone/>
              <a:defRPr/>
            </a:lvl3pPr>
            <a:lvl4pPr marL="1241472" indent="0" algn="ctr">
              <a:buNone/>
              <a:defRPr/>
            </a:lvl4pPr>
            <a:lvl5pPr marL="1655295" indent="0" algn="ctr">
              <a:buNone/>
              <a:defRPr/>
            </a:lvl5pPr>
            <a:lvl6pPr marL="2069120" indent="0" algn="ctr">
              <a:buNone/>
              <a:defRPr/>
            </a:lvl6pPr>
            <a:lvl7pPr marL="2482946" indent="0" algn="ctr">
              <a:buNone/>
              <a:defRPr/>
            </a:lvl7pPr>
            <a:lvl8pPr marL="2896769" indent="0" algn="ctr">
              <a:buNone/>
              <a:defRPr/>
            </a:lvl8pPr>
            <a:lvl9pPr marL="33105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823" indent="0">
              <a:buNone/>
              <a:defRPr sz="1600"/>
            </a:lvl2pPr>
            <a:lvl3pPr marL="827647" indent="0">
              <a:buNone/>
              <a:defRPr sz="1500"/>
            </a:lvl3pPr>
            <a:lvl4pPr marL="1241472" indent="0">
              <a:buNone/>
              <a:defRPr sz="1300"/>
            </a:lvl4pPr>
            <a:lvl5pPr marL="1655295" indent="0">
              <a:buNone/>
              <a:defRPr sz="1300"/>
            </a:lvl5pPr>
            <a:lvl6pPr marL="2069120" indent="0">
              <a:buNone/>
              <a:defRPr sz="1300"/>
            </a:lvl6pPr>
            <a:lvl7pPr marL="2482946" indent="0">
              <a:buNone/>
              <a:defRPr sz="1300"/>
            </a:lvl7pPr>
            <a:lvl8pPr marL="2896769" indent="0">
              <a:buNone/>
              <a:defRPr sz="1300"/>
            </a:lvl8pPr>
            <a:lvl9pPr marL="331059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905342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72960" y="1905342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823" indent="0">
              <a:buNone/>
              <a:defRPr sz="1800" b="1"/>
            </a:lvl2pPr>
            <a:lvl3pPr marL="827647" indent="0">
              <a:buNone/>
              <a:defRPr sz="1600" b="1"/>
            </a:lvl3pPr>
            <a:lvl4pPr marL="1241472" indent="0">
              <a:buNone/>
              <a:defRPr sz="1500" b="1"/>
            </a:lvl4pPr>
            <a:lvl5pPr marL="1655295" indent="0">
              <a:buNone/>
              <a:defRPr sz="1500" b="1"/>
            </a:lvl5pPr>
            <a:lvl6pPr marL="2069120" indent="0">
              <a:buNone/>
              <a:defRPr sz="1500" b="1"/>
            </a:lvl6pPr>
            <a:lvl7pPr marL="2482946" indent="0">
              <a:buNone/>
              <a:defRPr sz="1500" b="1"/>
            </a:lvl7pPr>
            <a:lvl8pPr marL="2896769" indent="0">
              <a:buNone/>
              <a:defRPr sz="1500" b="1"/>
            </a:lvl8pPr>
            <a:lvl9pPr marL="331059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823" indent="0">
              <a:buNone/>
              <a:defRPr sz="1800" b="1"/>
            </a:lvl2pPr>
            <a:lvl3pPr marL="827647" indent="0">
              <a:buNone/>
              <a:defRPr sz="1600" b="1"/>
            </a:lvl3pPr>
            <a:lvl4pPr marL="1241472" indent="0">
              <a:buNone/>
              <a:defRPr sz="1500" b="1"/>
            </a:lvl4pPr>
            <a:lvl5pPr marL="1655295" indent="0">
              <a:buNone/>
              <a:defRPr sz="1500" b="1"/>
            </a:lvl5pPr>
            <a:lvl6pPr marL="2069120" indent="0">
              <a:buNone/>
              <a:defRPr sz="1500" b="1"/>
            </a:lvl6pPr>
            <a:lvl7pPr marL="2482946" indent="0">
              <a:buNone/>
              <a:defRPr sz="1500" b="1"/>
            </a:lvl7pPr>
            <a:lvl8pPr marL="2896769" indent="0">
              <a:buNone/>
              <a:defRPr sz="1500" b="1"/>
            </a:lvl8pPr>
            <a:lvl9pPr marL="331059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823" indent="0">
              <a:buNone/>
              <a:defRPr sz="1100"/>
            </a:lvl2pPr>
            <a:lvl3pPr marL="827647" indent="0">
              <a:buNone/>
              <a:defRPr sz="900"/>
            </a:lvl3pPr>
            <a:lvl4pPr marL="1241472" indent="0">
              <a:buNone/>
              <a:defRPr sz="800"/>
            </a:lvl4pPr>
            <a:lvl5pPr marL="1655295" indent="0">
              <a:buNone/>
              <a:defRPr sz="800"/>
            </a:lvl5pPr>
            <a:lvl6pPr marL="2069120" indent="0">
              <a:buNone/>
              <a:defRPr sz="800"/>
            </a:lvl6pPr>
            <a:lvl7pPr marL="2482946" indent="0">
              <a:buNone/>
              <a:defRPr sz="800"/>
            </a:lvl7pPr>
            <a:lvl8pPr marL="2896769" indent="0">
              <a:buNone/>
              <a:defRPr sz="800"/>
            </a:lvl8pPr>
            <a:lvl9pPr marL="33105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1026-7840-4EC3-B8F8-4E6CF751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823" indent="0">
              <a:buNone/>
              <a:defRPr sz="2500"/>
            </a:lvl2pPr>
            <a:lvl3pPr marL="827647" indent="0">
              <a:buNone/>
              <a:defRPr sz="2200"/>
            </a:lvl3pPr>
            <a:lvl4pPr marL="1241472" indent="0">
              <a:buNone/>
              <a:defRPr sz="1800"/>
            </a:lvl4pPr>
            <a:lvl5pPr marL="1655295" indent="0">
              <a:buNone/>
              <a:defRPr sz="1800"/>
            </a:lvl5pPr>
            <a:lvl6pPr marL="2069120" indent="0">
              <a:buNone/>
              <a:defRPr sz="1800"/>
            </a:lvl6pPr>
            <a:lvl7pPr marL="2482946" indent="0">
              <a:buNone/>
              <a:defRPr sz="1800"/>
            </a:lvl7pPr>
            <a:lvl8pPr marL="2896769" indent="0">
              <a:buNone/>
              <a:defRPr sz="1800"/>
            </a:lvl8pPr>
            <a:lvl9pPr marL="3310595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823" indent="0">
              <a:buNone/>
              <a:defRPr sz="1100"/>
            </a:lvl2pPr>
            <a:lvl3pPr marL="827647" indent="0">
              <a:buNone/>
              <a:defRPr sz="900"/>
            </a:lvl3pPr>
            <a:lvl4pPr marL="1241472" indent="0">
              <a:buNone/>
              <a:defRPr sz="800"/>
            </a:lvl4pPr>
            <a:lvl5pPr marL="1655295" indent="0">
              <a:buNone/>
              <a:defRPr sz="800"/>
            </a:lvl5pPr>
            <a:lvl6pPr marL="2069120" indent="0">
              <a:buNone/>
              <a:defRPr sz="800"/>
            </a:lvl6pPr>
            <a:lvl7pPr marL="2482946" indent="0">
              <a:buNone/>
              <a:defRPr sz="800"/>
            </a:lvl7pPr>
            <a:lvl8pPr marL="2896769" indent="0">
              <a:buNone/>
              <a:defRPr sz="800"/>
            </a:lvl8pPr>
            <a:lvl9pPr marL="33105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56480" y="568882"/>
            <a:ext cx="1951200" cy="58614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568882"/>
            <a:ext cx="5718240" cy="58614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780" indent="0" algn="ctr">
              <a:buNone/>
              <a:defRPr/>
            </a:lvl2pPr>
            <a:lvl3pPr marL="827561" indent="0" algn="ctr">
              <a:buNone/>
              <a:defRPr/>
            </a:lvl3pPr>
            <a:lvl4pPr marL="1241344" indent="0" algn="ctr">
              <a:buNone/>
              <a:defRPr/>
            </a:lvl4pPr>
            <a:lvl5pPr marL="1655124" indent="0" algn="ctr">
              <a:buNone/>
              <a:defRPr/>
            </a:lvl5pPr>
            <a:lvl6pPr marL="2068906" indent="0" algn="ctr">
              <a:buNone/>
              <a:defRPr/>
            </a:lvl6pPr>
            <a:lvl7pPr marL="2482688" indent="0" algn="ctr">
              <a:buNone/>
              <a:defRPr/>
            </a:lvl7pPr>
            <a:lvl8pPr marL="2896468" indent="0" algn="ctr">
              <a:buNone/>
              <a:defRPr/>
            </a:lvl8pPr>
            <a:lvl9pPr marL="331025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780" indent="0">
              <a:buNone/>
              <a:defRPr sz="1600"/>
            </a:lvl2pPr>
            <a:lvl3pPr marL="827561" indent="0">
              <a:buNone/>
              <a:defRPr sz="1500"/>
            </a:lvl3pPr>
            <a:lvl4pPr marL="1241344" indent="0">
              <a:buNone/>
              <a:defRPr sz="1300"/>
            </a:lvl4pPr>
            <a:lvl5pPr marL="1655124" indent="0">
              <a:buNone/>
              <a:defRPr sz="1300"/>
            </a:lvl5pPr>
            <a:lvl6pPr marL="2068906" indent="0">
              <a:buNone/>
              <a:defRPr sz="1300"/>
            </a:lvl6pPr>
            <a:lvl7pPr marL="2482688" indent="0">
              <a:buNone/>
              <a:defRPr sz="1300"/>
            </a:lvl7pPr>
            <a:lvl8pPr marL="2896468" indent="0">
              <a:buNone/>
              <a:defRPr sz="1300"/>
            </a:lvl8pPr>
            <a:lvl9pPr marL="331025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0" y="1906783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442" y="1906783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780" indent="0">
              <a:buNone/>
              <a:defRPr sz="1800" b="1"/>
            </a:lvl2pPr>
            <a:lvl3pPr marL="827561" indent="0">
              <a:buNone/>
              <a:defRPr sz="1600" b="1"/>
            </a:lvl3pPr>
            <a:lvl4pPr marL="1241344" indent="0">
              <a:buNone/>
              <a:defRPr sz="1500" b="1"/>
            </a:lvl4pPr>
            <a:lvl5pPr marL="1655124" indent="0">
              <a:buNone/>
              <a:defRPr sz="1500" b="1"/>
            </a:lvl5pPr>
            <a:lvl6pPr marL="2068906" indent="0">
              <a:buNone/>
              <a:defRPr sz="1500" b="1"/>
            </a:lvl6pPr>
            <a:lvl7pPr marL="2482688" indent="0">
              <a:buNone/>
              <a:defRPr sz="1500" b="1"/>
            </a:lvl7pPr>
            <a:lvl8pPr marL="2896468" indent="0">
              <a:buNone/>
              <a:defRPr sz="1500" b="1"/>
            </a:lvl8pPr>
            <a:lvl9pPr marL="331025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780" indent="0">
              <a:buNone/>
              <a:defRPr sz="1800" b="1"/>
            </a:lvl2pPr>
            <a:lvl3pPr marL="827561" indent="0">
              <a:buNone/>
              <a:defRPr sz="1600" b="1"/>
            </a:lvl3pPr>
            <a:lvl4pPr marL="1241344" indent="0">
              <a:buNone/>
              <a:defRPr sz="1500" b="1"/>
            </a:lvl4pPr>
            <a:lvl5pPr marL="1655124" indent="0">
              <a:buNone/>
              <a:defRPr sz="1500" b="1"/>
            </a:lvl5pPr>
            <a:lvl6pPr marL="2068906" indent="0">
              <a:buNone/>
              <a:defRPr sz="1500" b="1"/>
            </a:lvl6pPr>
            <a:lvl7pPr marL="2482688" indent="0">
              <a:buNone/>
              <a:defRPr sz="1500" b="1"/>
            </a:lvl7pPr>
            <a:lvl8pPr marL="2896468" indent="0">
              <a:buNone/>
              <a:defRPr sz="1500" b="1"/>
            </a:lvl8pPr>
            <a:lvl9pPr marL="331025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780" indent="0">
              <a:buNone/>
              <a:defRPr sz="1100"/>
            </a:lvl2pPr>
            <a:lvl3pPr marL="827561" indent="0">
              <a:buNone/>
              <a:defRPr sz="900"/>
            </a:lvl3pPr>
            <a:lvl4pPr marL="1241344" indent="0">
              <a:buNone/>
              <a:defRPr sz="800"/>
            </a:lvl4pPr>
            <a:lvl5pPr marL="1655124" indent="0">
              <a:buNone/>
              <a:defRPr sz="800"/>
            </a:lvl5pPr>
            <a:lvl6pPr marL="2068906" indent="0">
              <a:buNone/>
              <a:defRPr sz="800"/>
            </a:lvl6pPr>
            <a:lvl7pPr marL="2482688" indent="0">
              <a:buNone/>
              <a:defRPr sz="800"/>
            </a:lvl7pPr>
            <a:lvl8pPr marL="2896468" indent="0">
              <a:buNone/>
              <a:defRPr sz="800"/>
            </a:lvl8pPr>
            <a:lvl9pPr marL="33102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780" indent="0">
              <a:buNone/>
              <a:defRPr sz="2500"/>
            </a:lvl2pPr>
            <a:lvl3pPr marL="827561" indent="0">
              <a:buNone/>
              <a:defRPr sz="2200"/>
            </a:lvl3pPr>
            <a:lvl4pPr marL="1241344" indent="0">
              <a:buNone/>
              <a:defRPr sz="1800"/>
            </a:lvl4pPr>
            <a:lvl5pPr marL="1655124" indent="0">
              <a:buNone/>
              <a:defRPr sz="1800"/>
            </a:lvl5pPr>
            <a:lvl6pPr marL="2068906" indent="0">
              <a:buNone/>
              <a:defRPr sz="1800"/>
            </a:lvl6pPr>
            <a:lvl7pPr marL="2482688" indent="0">
              <a:buNone/>
              <a:defRPr sz="1800"/>
            </a:lvl7pPr>
            <a:lvl8pPr marL="2896468" indent="0">
              <a:buNone/>
              <a:defRPr sz="1800"/>
            </a:lvl8pPr>
            <a:lvl9pPr marL="3310252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780" indent="0">
              <a:buNone/>
              <a:defRPr sz="1100"/>
            </a:lvl2pPr>
            <a:lvl3pPr marL="827561" indent="0">
              <a:buNone/>
              <a:defRPr sz="900"/>
            </a:lvl3pPr>
            <a:lvl4pPr marL="1241344" indent="0">
              <a:buNone/>
              <a:defRPr sz="800"/>
            </a:lvl4pPr>
            <a:lvl5pPr marL="1655124" indent="0">
              <a:buNone/>
              <a:defRPr sz="800"/>
            </a:lvl5pPr>
            <a:lvl6pPr marL="2068906" indent="0">
              <a:buNone/>
              <a:defRPr sz="800"/>
            </a:lvl6pPr>
            <a:lvl7pPr marL="2482688" indent="0">
              <a:buNone/>
              <a:defRPr sz="800"/>
            </a:lvl7pPr>
            <a:lvl8pPr marL="2896468" indent="0">
              <a:buNone/>
              <a:defRPr sz="800"/>
            </a:lvl8pPr>
            <a:lvl9pPr marL="33102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8962" y="504053"/>
            <a:ext cx="1951200" cy="5927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0" y="504053"/>
            <a:ext cx="5718240" cy="5927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737" indent="0" algn="ctr">
              <a:buNone/>
              <a:defRPr/>
            </a:lvl2pPr>
            <a:lvl3pPr marL="827475" indent="0" algn="ctr">
              <a:buNone/>
              <a:defRPr/>
            </a:lvl3pPr>
            <a:lvl4pPr marL="1241215" indent="0" algn="ctr">
              <a:buNone/>
              <a:defRPr/>
            </a:lvl4pPr>
            <a:lvl5pPr marL="1654952" indent="0" algn="ctr">
              <a:buNone/>
              <a:defRPr/>
            </a:lvl5pPr>
            <a:lvl6pPr marL="2068691" indent="0" algn="ctr">
              <a:buNone/>
              <a:defRPr/>
            </a:lvl6pPr>
            <a:lvl7pPr marL="2482431" indent="0" algn="ctr">
              <a:buNone/>
              <a:defRPr/>
            </a:lvl7pPr>
            <a:lvl8pPr marL="2896168" indent="0" algn="ctr">
              <a:buNone/>
              <a:defRPr/>
            </a:lvl8pPr>
            <a:lvl9pPr marL="33099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737" indent="0">
              <a:buNone/>
              <a:defRPr sz="1600"/>
            </a:lvl2pPr>
            <a:lvl3pPr marL="827475" indent="0">
              <a:buNone/>
              <a:defRPr sz="1500"/>
            </a:lvl3pPr>
            <a:lvl4pPr marL="1241215" indent="0">
              <a:buNone/>
              <a:defRPr sz="1300"/>
            </a:lvl4pPr>
            <a:lvl5pPr marL="1654952" indent="0">
              <a:buNone/>
              <a:defRPr sz="1300"/>
            </a:lvl5pPr>
            <a:lvl6pPr marL="2068691" indent="0">
              <a:buNone/>
              <a:defRPr sz="1300"/>
            </a:lvl6pPr>
            <a:lvl7pPr marL="2482431" indent="0">
              <a:buNone/>
              <a:defRPr sz="1300"/>
            </a:lvl7pPr>
            <a:lvl8pPr marL="2896168" indent="0">
              <a:buNone/>
              <a:defRPr sz="1300"/>
            </a:lvl8pPr>
            <a:lvl9pPr marL="33099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84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84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737" indent="0">
              <a:buNone/>
              <a:defRPr sz="1800" b="1"/>
            </a:lvl2pPr>
            <a:lvl3pPr marL="827475" indent="0">
              <a:buNone/>
              <a:defRPr sz="1600" b="1"/>
            </a:lvl3pPr>
            <a:lvl4pPr marL="1241215" indent="0">
              <a:buNone/>
              <a:defRPr sz="1500" b="1"/>
            </a:lvl4pPr>
            <a:lvl5pPr marL="1654952" indent="0">
              <a:buNone/>
              <a:defRPr sz="1500" b="1"/>
            </a:lvl5pPr>
            <a:lvl6pPr marL="2068691" indent="0">
              <a:buNone/>
              <a:defRPr sz="1500" b="1"/>
            </a:lvl6pPr>
            <a:lvl7pPr marL="2482431" indent="0">
              <a:buNone/>
              <a:defRPr sz="1500" b="1"/>
            </a:lvl7pPr>
            <a:lvl8pPr marL="2896168" indent="0">
              <a:buNone/>
              <a:defRPr sz="1500" b="1"/>
            </a:lvl8pPr>
            <a:lvl9pPr marL="33099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737" indent="0">
              <a:buNone/>
              <a:defRPr sz="1800" b="1"/>
            </a:lvl2pPr>
            <a:lvl3pPr marL="827475" indent="0">
              <a:buNone/>
              <a:defRPr sz="1600" b="1"/>
            </a:lvl3pPr>
            <a:lvl4pPr marL="1241215" indent="0">
              <a:buNone/>
              <a:defRPr sz="1500" b="1"/>
            </a:lvl4pPr>
            <a:lvl5pPr marL="1654952" indent="0">
              <a:buNone/>
              <a:defRPr sz="1500" b="1"/>
            </a:lvl5pPr>
            <a:lvl6pPr marL="2068691" indent="0">
              <a:buNone/>
              <a:defRPr sz="1500" b="1"/>
            </a:lvl6pPr>
            <a:lvl7pPr marL="2482431" indent="0">
              <a:buNone/>
              <a:defRPr sz="1500" b="1"/>
            </a:lvl7pPr>
            <a:lvl8pPr marL="2896168" indent="0">
              <a:buNone/>
              <a:defRPr sz="1500" b="1"/>
            </a:lvl8pPr>
            <a:lvl9pPr marL="33099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737" indent="0">
              <a:buNone/>
              <a:defRPr sz="1100"/>
            </a:lvl2pPr>
            <a:lvl3pPr marL="827475" indent="0">
              <a:buNone/>
              <a:defRPr sz="900"/>
            </a:lvl3pPr>
            <a:lvl4pPr marL="1241215" indent="0">
              <a:buNone/>
              <a:defRPr sz="800"/>
            </a:lvl4pPr>
            <a:lvl5pPr marL="1654952" indent="0">
              <a:buNone/>
              <a:defRPr sz="800"/>
            </a:lvl5pPr>
            <a:lvl6pPr marL="2068691" indent="0">
              <a:buNone/>
              <a:defRPr sz="800"/>
            </a:lvl6pPr>
            <a:lvl7pPr marL="2482431" indent="0">
              <a:buNone/>
              <a:defRPr sz="800"/>
            </a:lvl7pPr>
            <a:lvl8pPr marL="2896168" indent="0">
              <a:buNone/>
              <a:defRPr sz="800"/>
            </a:lvl8pPr>
            <a:lvl9pPr marL="33099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737" indent="0">
              <a:buNone/>
              <a:defRPr sz="2500"/>
            </a:lvl2pPr>
            <a:lvl3pPr marL="827475" indent="0">
              <a:buNone/>
              <a:defRPr sz="2200"/>
            </a:lvl3pPr>
            <a:lvl4pPr marL="1241215" indent="0">
              <a:buNone/>
              <a:defRPr sz="1800"/>
            </a:lvl4pPr>
            <a:lvl5pPr marL="1654952" indent="0">
              <a:buNone/>
              <a:defRPr sz="1800"/>
            </a:lvl5pPr>
            <a:lvl6pPr marL="2068691" indent="0">
              <a:buNone/>
              <a:defRPr sz="1800"/>
            </a:lvl6pPr>
            <a:lvl7pPr marL="2482431" indent="0">
              <a:buNone/>
              <a:defRPr sz="1800"/>
            </a:lvl7pPr>
            <a:lvl8pPr marL="2896168" indent="0">
              <a:buNone/>
              <a:defRPr sz="1800"/>
            </a:lvl8pPr>
            <a:lvl9pPr marL="33099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737" indent="0">
              <a:buNone/>
              <a:defRPr sz="1100"/>
            </a:lvl2pPr>
            <a:lvl3pPr marL="827475" indent="0">
              <a:buNone/>
              <a:defRPr sz="900"/>
            </a:lvl3pPr>
            <a:lvl4pPr marL="1241215" indent="0">
              <a:buNone/>
              <a:defRPr sz="800"/>
            </a:lvl4pPr>
            <a:lvl5pPr marL="1654952" indent="0">
              <a:buNone/>
              <a:defRPr sz="800"/>
            </a:lvl5pPr>
            <a:lvl6pPr marL="2068691" indent="0">
              <a:buNone/>
              <a:defRPr sz="800"/>
            </a:lvl6pPr>
            <a:lvl7pPr marL="2482431" indent="0">
              <a:buNone/>
              <a:defRPr sz="800"/>
            </a:lvl7pPr>
            <a:lvl8pPr marL="2896168" indent="0">
              <a:buNone/>
              <a:defRPr sz="800"/>
            </a:lvl8pPr>
            <a:lvl9pPr marL="33099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694" indent="0" algn="ctr">
              <a:buNone/>
              <a:defRPr/>
            </a:lvl2pPr>
            <a:lvl3pPr marL="827389" indent="0" algn="ctr">
              <a:buNone/>
              <a:defRPr/>
            </a:lvl3pPr>
            <a:lvl4pPr marL="1241086" indent="0" algn="ctr">
              <a:buNone/>
              <a:defRPr/>
            </a:lvl4pPr>
            <a:lvl5pPr marL="1654781" indent="0" algn="ctr">
              <a:buNone/>
              <a:defRPr/>
            </a:lvl5pPr>
            <a:lvl6pPr marL="2068476" indent="0" algn="ctr">
              <a:buNone/>
              <a:defRPr/>
            </a:lvl6pPr>
            <a:lvl7pPr marL="2482174" indent="0" algn="ctr">
              <a:buNone/>
              <a:defRPr/>
            </a:lvl7pPr>
            <a:lvl8pPr marL="2895868" indent="0" algn="ctr">
              <a:buNone/>
              <a:defRPr/>
            </a:lvl8pPr>
            <a:lvl9pPr marL="330956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694" indent="0">
              <a:buNone/>
              <a:defRPr sz="1600"/>
            </a:lvl2pPr>
            <a:lvl3pPr marL="827389" indent="0">
              <a:buNone/>
              <a:defRPr sz="1500"/>
            </a:lvl3pPr>
            <a:lvl4pPr marL="1241086" indent="0">
              <a:buNone/>
              <a:defRPr sz="1300"/>
            </a:lvl4pPr>
            <a:lvl5pPr marL="1654781" indent="0">
              <a:buNone/>
              <a:defRPr sz="1300"/>
            </a:lvl5pPr>
            <a:lvl6pPr marL="2068476" indent="0">
              <a:buNone/>
              <a:defRPr sz="1300"/>
            </a:lvl6pPr>
            <a:lvl7pPr marL="2482174" indent="0">
              <a:buNone/>
              <a:defRPr sz="1300"/>
            </a:lvl7pPr>
            <a:lvl8pPr marL="2895868" indent="0">
              <a:buNone/>
              <a:defRPr sz="1300"/>
            </a:lvl8pPr>
            <a:lvl9pPr marL="330956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2166012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2166012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94" indent="0">
              <a:buNone/>
              <a:defRPr sz="1800" b="1"/>
            </a:lvl2pPr>
            <a:lvl3pPr marL="827389" indent="0">
              <a:buNone/>
              <a:defRPr sz="1600" b="1"/>
            </a:lvl3pPr>
            <a:lvl4pPr marL="1241086" indent="0">
              <a:buNone/>
              <a:defRPr sz="1500" b="1"/>
            </a:lvl4pPr>
            <a:lvl5pPr marL="1654781" indent="0">
              <a:buNone/>
              <a:defRPr sz="1500" b="1"/>
            </a:lvl5pPr>
            <a:lvl6pPr marL="2068476" indent="0">
              <a:buNone/>
              <a:defRPr sz="1500" b="1"/>
            </a:lvl6pPr>
            <a:lvl7pPr marL="2482174" indent="0">
              <a:buNone/>
              <a:defRPr sz="1500" b="1"/>
            </a:lvl7pPr>
            <a:lvl8pPr marL="2895868" indent="0">
              <a:buNone/>
              <a:defRPr sz="1500" b="1"/>
            </a:lvl8pPr>
            <a:lvl9pPr marL="33095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94" indent="0">
              <a:buNone/>
              <a:defRPr sz="1800" b="1"/>
            </a:lvl2pPr>
            <a:lvl3pPr marL="827389" indent="0">
              <a:buNone/>
              <a:defRPr sz="1600" b="1"/>
            </a:lvl3pPr>
            <a:lvl4pPr marL="1241086" indent="0">
              <a:buNone/>
              <a:defRPr sz="1500" b="1"/>
            </a:lvl4pPr>
            <a:lvl5pPr marL="1654781" indent="0">
              <a:buNone/>
              <a:defRPr sz="1500" b="1"/>
            </a:lvl5pPr>
            <a:lvl6pPr marL="2068476" indent="0">
              <a:buNone/>
              <a:defRPr sz="1500" b="1"/>
            </a:lvl6pPr>
            <a:lvl7pPr marL="2482174" indent="0">
              <a:buNone/>
              <a:defRPr sz="1500" b="1"/>
            </a:lvl7pPr>
            <a:lvl8pPr marL="2895868" indent="0">
              <a:buNone/>
              <a:defRPr sz="1500" b="1"/>
            </a:lvl8pPr>
            <a:lvl9pPr marL="33095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694" indent="0">
              <a:buNone/>
              <a:defRPr sz="1100"/>
            </a:lvl2pPr>
            <a:lvl3pPr marL="827389" indent="0">
              <a:buNone/>
              <a:defRPr sz="900"/>
            </a:lvl3pPr>
            <a:lvl4pPr marL="1241086" indent="0">
              <a:buNone/>
              <a:defRPr sz="800"/>
            </a:lvl4pPr>
            <a:lvl5pPr marL="1654781" indent="0">
              <a:buNone/>
              <a:defRPr sz="800"/>
            </a:lvl5pPr>
            <a:lvl6pPr marL="2068476" indent="0">
              <a:buNone/>
              <a:defRPr sz="800"/>
            </a:lvl6pPr>
            <a:lvl7pPr marL="2482174" indent="0">
              <a:buNone/>
              <a:defRPr sz="800"/>
            </a:lvl7pPr>
            <a:lvl8pPr marL="2895868" indent="0">
              <a:buNone/>
              <a:defRPr sz="800"/>
            </a:lvl8pPr>
            <a:lvl9pPr marL="330956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694" indent="0">
              <a:buNone/>
              <a:defRPr sz="2500"/>
            </a:lvl2pPr>
            <a:lvl3pPr marL="827389" indent="0">
              <a:buNone/>
              <a:defRPr sz="2200"/>
            </a:lvl3pPr>
            <a:lvl4pPr marL="1241086" indent="0">
              <a:buNone/>
              <a:defRPr sz="1800"/>
            </a:lvl4pPr>
            <a:lvl5pPr marL="1654781" indent="0">
              <a:buNone/>
              <a:defRPr sz="1800"/>
            </a:lvl5pPr>
            <a:lvl6pPr marL="2068476" indent="0">
              <a:buNone/>
              <a:defRPr sz="1800"/>
            </a:lvl6pPr>
            <a:lvl7pPr marL="2482174" indent="0">
              <a:buNone/>
              <a:defRPr sz="1800"/>
            </a:lvl7pPr>
            <a:lvl8pPr marL="2895868" indent="0">
              <a:buNone/>
              <a:defRPr sz="1800"/>
            </a:lvl8pPr>
            <a:lvl9pPr marL="3309566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694" indent="0">
              <a:buNone/>
              <a:defRPr sz="1100"/>
            </a:lvl2pPr>
            <a:lvl3pPr marL="827389" indent="0">
              <a:buNone/>
              <a:defRPr sz="900"/>
            </a:lvl3pPr>
            <a:lvl4pPr marL="1241086" indent="0">
              <a:buNone/>
              <a:defRPr sz="800"/>
            </a:lvl4pPr>
            <a:lvl5pPr marL="1654781" indent="0">
              <a:buNone/>
              <a:defRPr sz="800"/>
            </a:lvl5pPr>
            <a:lvl6pPr marL="2068476" indent="0">
              <a:buNone/>
              <a:defRPr sz="800"/>
            </a:lvl6pPr>
            <a:lvl7pPr marL="2482174" indent="0">
              <a:buNone/>
              <a:defRPr sz="800"/>
            </a:lvl7pPr>
            <a:lvl8pPr marL="2895868" indent="0">
              <a:buNone/>
              <a:defRPr sz="800"/>
            </a:lvl8pPr>
            <a:lvl9pPr marL="330956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61220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612208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651" indent="0" algn="ctr">
              <a:buNone/>
              <a:defRPr/>
            </a:lvl2pPr>
            <a:lvl3pPr marL="827303" indent="0" algn="ctr">
              <a:buNone/>
              <a:defRPr/>
            </a:lvl3pPr>
            <a:lvl4pPr marL="1240957" indent="0" algn="ctr">
              <a:buNone/>
              <a:defRPr/>
            </a:lvl4pPr>
            <a:lvl5pPr marL="1654609" indent="0" algn="ctr">
              <a:buNone/>
              <a:defRPr/>
            </a:lvl5pPr>
            <a:lvl6pPr marL="2068261" indent="0" algn="ctr">
              <a:buNone/>
              <a:defRPr/>
            </a:lvl6pPr>
            <a:lvl7pPr marL="2481916" indent="0" algn="ctr">
              <a:buNone/>
              <a:defRPr/>
            </a:lvl7pPr>
            <a:lvl8pPr marL="2895568" indent="0" algn="ctr">
              <a:buNone/>
              <a:defRPr/>
            </a:lvl8pPr>
            <a:lvl9pPr marL="33092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651" indent="0">
              <a:buNone/>
              <a:defRPr sz="1600"/>
            </a:lvl2pPr>
            <a:lvl3pPr marL="827303" indent="0">
              <a:buNone/>
              <a:defRPr sz="1500"/>
            </a:lvl3pPr>
            <a:lvl4pPr marL="1240957" indent="0">
              <a:buNone/>
              <a:defRPr sz="1300"/>
            </a:lvl4pPr>
            <a:lvl5pPr marL="1654609" indent="0">
              <a:buNone/>
              <a:defRPr sz="1300"/>
            </a:lvl5pPr>
            <a:lvl6pPr marL="2068261" indent="0">
              <a:buNone/>
              <a:defRPr sz="1300"/>
            </a:lvl6pPr>
            <a:lvl7pPr marL="2481916" indent="0">
              <a:buNone/>
              <a:defRPr sz="1300"/>
            </a:lvl7pPr>
            <a:lvl8pPr marL="2895568" indent="0">
              <a:buNone/>
              <a:defRPr sz="1300"/>
            </a:lvl8pPr>
            <a:lvl9pPr marL="330922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040" y="1906786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562" y="1906786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440" y="1371027"/>
            <a:ext cx="381600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9680" y="1371027"/>
            <a:ext cx="381600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51" indent="0">
              <a:buNone/>
              <a:defRPr sz="1800" b="1"/>
            </a:lvl2pPr>
            <a:lvl3pPr marL="827303" indent="0">
              <a:buNone/>
              <a:defRPr sz="1600" b="1"/>
            </a:lvl3pPr>
            <a:lvl4pPr marL="1240957" indent="0">
              <a:buNone/>
              <a:defRPr sz="1500" b="1"/>
            </a:lvl4pPr>
            <a:lvl5pPr marL="1654609" indent="0">
              <a:buNone/>
              <a:defRPr sz="1500" b="1"/>
            </a:lvl5pPr>
            <a:lvl6pPr marL="2068261" indent="0">
              <a:buNone/>
              <a:defRPr sz="1500" b="1"/>
            </a:lvl6pPr>
            <a:lvl7pPr marL="2481916" indent="0">
              <a:buNone/>
              <a:defRPr sz="1500" b="1"/>
            </a:lvl7pPr>
            <a:lvl8pPr marL="2895568" indent="0">
              <a:buNone/>
              <a:defRPr sz="1500" b="1"/>
            </a:lvl8pPr>
            <a:lvl9pPr marL="33092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51" indent="0">
              <a:buNone/>
              <a:defRPr sz="1800" b="1"/>
            </a:lvl2pPr>
            <a:lvl3pPr marL="827303" indent="0">
              <a:buNone/>
              <a:defRPr sz="1600" b="1"/>
            </a:lvl3pPr>
            <a:lvl4pPr marL="1240957" indent="0">
              <a:buNone/>
              <a:defRPr sz="1500" b="1"/>
            </a:lvl4pPr>
            <a:lvl5pPr marL="1654609" indent="0">
              <a:buNone/>
              <a:defRPr sz="1500" b="1"/>
            </a:lvl5pPr>
            <a:lvl6pPr marL="2068261" indent="0">
              <a:buNone/>
              <a:defRPr sz="1500" b="1"/>
            </a:lvl6pPr>
            <a:lvl7pPr marL="2481916" indent="0">
              <a:buNone/>
              <a:defRPr sz="1500" b="1"/>
            </a:lvl7pPr>
            <a:lvl8pPr marL="2895568" indent="0">
              <a:buNone/>
              <a:defRPr sz="1500" b="1"/>
            </a:lvl8pPr>
            <a:lvl9pPr marL="33092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651" indent="0">
              <a:buNone/>
              <a:defRPr sz="1100"/>
            </a:lvl2pPr>
            <a:lvl3pPr marL="827303" indent="0">
              <a:buNone/>
              <a:defRPr sz="900"/>
            </a:lvl3pPr>
            <a:lvl4pPr marL="1240957" indent="0">
              <a:buNone/>
              <a:defRPr sz="800"/>
            </a:lvl4pPr>
            <a:lvl5pPr marL="1654609" indent="0">
              <a:buNone/>
              <a:defRPr sz="800"/>
            </a:lvl5pPr>
            <a:lvl6pPr marL="2068261" indent="0">
              <a:buNone/>
              <a:defRPr sz="800"/>
            </a:lvl6pPr>
            <a:lvl7pPr marL="2481916" indent="0">
              <a:buNone/>
              <a:defRPr sz="800"/>
            </a:lvl7pPr>
            <a:lvl8pPr marL="2895568" indent="0">
              <a:buNone/>
              <a:defRPr sz="800"/>
            </a:lvl8pPr>
            <a:lvl9pPr marL="33092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651" indent="0">
              <a:buNone/>
              <a:defRPr sz="2500"/>
            </a:lvl2pPr>
            <a:lvl3pPr marL="827303" indent="0">
              <a:buNone/>
              <a:defRPr sz="2200"/>
            </a:lvl3pPr>
            <a:lvl4pPr marL="1240957" indent="0">
              <a:buNone/>
              <a:defRPr sz="1800"/>
            </a:lvl4pPr>
            <a:lvl5pPr marL="1654609" indent="0">
              <a:buNone/>
              <a:defRPr sz="1800"/>
            </a:lvl5pPr>
            <a:lvl6pPr marL="2068261" indent="0">
              <a:buNone/>
              <a:defRPr sz="1800"/>
            </a:lvl6pPr>
            <a:lvl7pPr marL="2481916" indent="0">
              <a:buNone/>
              <a:defRPr sz="1800"/>
            </a:lvl7pPr>
            <a:lvl8pPr marL="2895568" indent="0">
              <a:buNone/>
              <a:defRPr sz="1800"/>
            </a:lvl8pPr>
            <a:lvl9pPr marL="330922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651" indent="0">
              <a:buNone/>
              <a:defRPr sz="1100"/>
            </a:lvl2pPr>
            <a:lvl3pPr marL="827303" indent="0">
              <a:buNone/>
              <a:defRPr sz="900"/>
            </a:lvl3pPr>
            <a:lvl4pPr marL="1240957" indent="0">
              <a:buNone/>
              <a:defRPr sz="800"/>
            </a:lvl4pPr>
            <a:lvl5pPr marL="1654609" indent="0">
              <a:buNone/>
              <a:defRPr sz="800"/>
            </a:lvl5pPr>
            <a:lvl6pPr marL="2068261" indent="0">
              <a:buNone/>
              <a:defRPr sz="800"/>
            </a:lvl6pPr>
            <a:lvl7pPr marL="2481916" indent="0">
              <a:buNone/>
              <a:defRPr sz="800"/>
            </a:lvl7pPr>
            <a:lvl8pPr marL="2895568" indent="0">
              <a:buNone/>
              <a:defRPr sz="800"/>
            </a:lvl8pPr>
            <a:lvl9pPr marL="33092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608" indent="0" algn="ctr">
              <a:buNone/>
              <a:defRPr/>
            </a:lvl2pPr>
            <a:lvl3pPr marL="827217" indent="0" algn="ctr">
              <a:buNone/>
              <a:defRPr/>
            </a:lvl3pPr>
            <a:lvl4pPr marL="1240828" indent="0" algn="ctr">
              <a:buNone/>
              <a:defRPr/>
            </a:lvl4pPr>
            <a:lvl5pPr marL="1654438" indent="0" algn="ctr">
              <a:buNone/>
              <a:defRPr/>
            </a:lvl5pPr>
            <a:lvl6pPr marL="2068046" indent="0" algn="ctr">
              <a:buNone/>
              <a:defRPr/>
            </a:lvl6pPr>
            <a:lvl7pPr marL="2481659" indent="0" algn="ctr">
              <a:buNone/>
              <a:defRPr/>
            </a:lvl7pPr>
            <a:lvl8pPr marL="2895268" indent="0" algn="ctr">
              <a:buNone/>
              <a:defRPr/>
            </a:lvl8pPr>
            <a:lvl9pPr marL="330888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608" indent="0">
              <a:buNone/>
              <a:defRPr sz="1600"/>
            </a:lvl2pPr>
            <a:lvl3pPr marL="827217" indent="0">
              <a:buNone/>
              <a:defRPr sz="1500"/>
            </a:lvl3pPr>
            <a:lvl4pPr marL="1240828" indent="0">
              <a:buNone/>
              <a:defRPr sz="1300"/>
            </a:lvl4pPr>
            <a:lvl5pPr marL="1654438" indent="0">
              <a:buNone/>
              <a:defRPr sz="1300"/>
            </a:lvl5pPr>
            <a:lvl6pPr marL="2068046" indent="0">
              <a:buNone/>
              <a:defRPr sz="1300"/>
            </a:lvl6pPr>
            <a:lvl7pPr marL="2481659" indent="0">
              <a:buNone/>
              <a:defRPr sz="1300"/>
            </a:lvl7pPr>
            <a:lvl8pPr marL="2895268" indent="0">
              <a:buNone/>
              <a:defRPr sz="1300"/>
            </a:lvl8pPr>
            <a:lvl9pPr marL="330888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87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87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08" indent="0">
              <a:buNone/>
              <a:defRPr sz="1800" b="1"/>
            </a:lvl2pPr>
            <a:lvl3pPr marL="827217" indent="0">
              <a:buNone/>
              <a:defRPr sz="1600" b="1"/>
            </a:lvl3pPr>
            <a:lvl4pPr marL="1240828" indent="0">
              <a:buNone/>
              <a:defRPr sz="1500" b="1"/>
            </a:lvl4pPr>
            <a:lvl5pPr marL="1654438" indent="0">
              <a:buNone/>
              <a:defRPr sz="1500" b="1"/>
            </a:lvl5pPr>
            <a:lvl6pPr marL="2068046" indent="0">
              <a:buNone/>
              <a:defRPr sz="1500" b="1"/>
            </a:lvl6pPr>
            <a:lvl7pPr marL="2481659" indent="0">
              <a:buNone/>
              <a:defRPr sz="1500" b="1"/>
            </a:lvl7pPr>
            <a:lvl8pPr marL="2895268" indent="0">
              <a:buNone/>
              <a:defRPr sz="1500" b="1"/>
            </a:lvl8pPr>
            <a:lvl9pPr marL="330888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08" indent="0">
              <a:buNone/>
              <a:defRPr sz="1800" b="1"/>
            </a:lvl2pPr>
            <a:lvl3pPr marL="827217" indent="0">
              <a:buNone/>
              <a:defRPr sz="1600" b="1"/>
            </a:lvl3pPr>
            <a:lvl4pPr marL="1240828" indent="0">
              <a:buNone/>
              <a:defRPr sz="1500" b="1"/>
            </a:lvl4pPr>
            <a:lvl5pPr marL="1654438" indent="0">
              <a:buNone/>
              <a:defRPr sz="1500" b="1"/>
            </a:lvl5pPr>
            <a:lvl6pPr marL="2068046" indent="0">
              <a:buNone/>
              <a:defRPr sz="1500" b="1"/>
            </a:lvl6pPr>
            <a:lvl7pPr marL="2481659" indent="0">
              <a:buNone/>
              <a:defRPr sz="1500" b="1"/>
            </a:lvl7pPr>
            <a:lvl8pPr marL="2895268" indent="0">
              <a:buNone/>
              <a:defRPr sz="1500" b="1"/>
            </a:lvl8pPr>
            <a:lvl9pPr marL="330888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608" indent="0">
              <a:buNone/>
              <a:defRPr sz="1100"/>
            </a:lvl2pPr>
            <a:lvl3pPr marL="827217" indent="0">
              <a:buNone/>
              <a:defRPr sz="900"/>
            </a:lvl3pPr>
            <a:lvl4pPr marL="1240828" indent="0">
              <a:buNone/>
              <a:defRPr sz="800"/>
            </a:lvl4pPr>
            <a:lvl5pPr marL="1654438" indent="0">
              <a:buNone/>
              <a:defRPr sz="800"/>
            </a:lvl5pPr>
            <a:lvl6pPr marL="2068046" indent="0">
              <a:buNone/>
              <a:defRPr sz="800"/>
            </a:lvl6pPr>
            <a:lvl7pPr marL="2481659" indent="0">
              <a:buNone/>
              <a:defRPr sz="800"/>
            </a:lvl7pPr>
            <a:lvl8pPr marL="2895268" indent="0">
              <a:buNone/>
              <a:defRPr sz="800"/>
            </a:lvl8pPr>
            <a:lvl9pPr marL="330888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608" indent="0">
              <a:buNone/>
              <a:defRPr sz="2500"/>
            </a:lvl2pPr>
            <a:lvl3pPr marL="827217" indent="0">
              <a:buNone/>
              <a:defRPr sz="2200"/>
            </a:lvl3pPr>
            <a:lvl4pPr marL="1240828" indent="0">
              <a:buNone/>
              <a:defRPr sz="1800"/>
            </a:lvl4pPr>
            <a:lvl5pPr marL="1654438" indent="0">
              <a:buNone/>
              <a:defRPr sz="1800"/>
            </a:lvl5pPr>
            <a:lvl6pPr marL="2068046" indent="0">
              <a:buNone/>
              <a:defRPr sz="1800"/>
            </a:lvl6pPr>
            <a:lvl7pPr marL="2481659" indent="0">
              <a:buNone/>
              <a:defRPr sz="1800"/>
            </a:lvl7pPr>
            <a:lvl8pPr marL="2895268" indent="0">
              <a:buNone/>
              <a:defRPr sz="1800"/>
            </a:lvl8pPr>
            <a:lvl9pPr marL="3308880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608" indent="0">
              <a:buNone/>
              <a:defRPr sz="1100"/>
            </a:lvl2pPr>
            <a:lvl3pPr marL="827217" indent="0">
              <a:buNone/>
              <a:defRPr sz="900"/>
            </a:lvl3pPr>
            <a:lvl4pPr marL="1240828" indent="0">
              <a:buNone/>
              <a:defRPr sz="800"/>
            </a:lvl4pPr>
            <a:lvl5pPr marL="1654438" indent="0">
              <a:buNone/>
              <a:defRPr sz="800"/>
            </a:lvl5pPr>
            <a:lvl6pPr marL="2068046" indent="0">
              <a:buNone/>
              <a:defRPr sz="800"/>
            </a:lvl6pPr>
            <a:lvl7pPr marL="2481659" indent="0">
              <a:buNone/>
              <a:defRPr sz="800"/>
            </a:lvl7pPr>
            <a:lvl8pPr marL="2895268" indent="0">
              <a:buNone/>
              <a:defRPr sz="800"/>
            </a:lvl8pPr>
            <a:lvl9pPr marL="330888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565" indent="0" algn="ctr">
              <a:buNone/>
              <a:defRPr/>
            </a:lvl2pPr>
            <a:lvl3pPr marL="827131" indent="0" algn="ctr">
              <a:buNone/>
              <a:defRPr/>
            </a:lvl3pPr>
            <a:lvl4pPr marL="1240700" indent="0" algn="ctr">
              <a:buNone/>
              <a:defRPr/>
            </a:lvl4pPr>
            <a:lvl5pPr marL="1654266" indent="0" algn="ctr">
              <a:buNone/>
              <a:defRPr/>
            </a:lvl5pPr>
            <a:lvl6pPr marL="2067832" indent="0" algn="ctr">
              <a:buNone/>
              <a:defRPr/>
            </a:lvl6pPr>
            <a:lvl7pPr marL="2481402" indent="0" algn="ctr">
              <a:buNone/>
              <a:defRPr/>
            </a:lvl7pPr>
            <a:lvl8pPr marL="2894968" indent="0" algn="ctr">
              <a:buNone/>
              <a:defRPr/>
            </a:lvl8pPr>
            <a:lvl9pPr marL="330853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565" indent="0">
              <a:buNone/>
              <a:defRPr sz="1600"/>
            </a:lvl2pPr>
            <a:lvl3pPr marL="827131" indent="0">
              <a:buNone/>
              <a:defRPr sz="1500"/>
            </a:lvl3pPr>
            <a:lvl4pPr marL="1240700" indent="0">
              <a:buNone/>
              <a:defRPr sz="1300"/>
            </a:lvl4pPr>
            <a:lvl5pPr marL="1654266" indent="0">
              <a:buNone/>
              <a:defRPr sz="1300"/>
            </a:lvl5pPr>
            <a:lvl6pPr marL="2067832" indent="0">
              <a:buNone/>
              <a:defRPr sz="1300"/>
            </a:lvl6pPr>
            <a:lvl7pPr marL="2481402" indent="0">
              <a:buNone/>
              <a:defRPr sz="1300"/>
            </a:lvl7pPr>
            <a:lvl8pPr marL="2894968" indent="0">
              <a:buNone/>
              <a:defRPr sz="1300"/>
            </a:lvl8pPr>
            <a:lvl9pPr marL="330853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88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88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565" indent="0">
              <a:buNone/>
              <a:defRPr sz="1800" b="1"/>
            </a:lvl2pPr>
            <a:lvl3pPr marL="827131" indent="0">
              <a:buNone/>
              <a:defRPr sz="1600" b="1"/>
            </a:lvl3pPr>
            <a:lvl4pPr marL="1240700" indent="0">
              <a:buNone/>
              <a:defRPr sz="1500" b="1"/>
            </a:lvl4pPr>
            <a:lvl5pPr marL="1654266" indent="0">
              <a:buNone/>
              <a:defRPr sz="1500" b="1"/>
            </a:lvl5pPr>
            <a:lvl6pPr marL="2067832" indent="0">
              <a:buNone/>
              <a:defRPr sz="1500" b="1"/>
            </a:lvl6pPr>
            <a:lvl7pPr marL="2481402" indent="0">
              <a:buNone/>
              <a:defRPr sz="1500" b="1"/>
            </a:lvl7pPr>
            <a:lvl8pPr marL="2894968" indent="0">
              <a:buNone/>
              <a:defRPr sz="1500" b="1"/>
            </a:lvl8pPr>
            <a:lvl9pPr marL="330853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565" indent="0">
              <a:buNone/>
              <a:defRPr sz="1800" b="1"/>
            </a:lvl2pPr>
            <a:lvl3pPr marL="827131" indent="0">
              <a:buNone/>
              <a:defRPr sz="1600" b="1"/>
            </a:lvl3pPr>
            <a:lvl4pPr marL="1240700" indent="0">
              <a:buNone/>
              <a:defRPr sz="1500" b="1"/>
            </a:lvl4pPr>
            <a:lvl5pPr marL="1654266" indent="0">
              <a:buNone/>
              <a:defRPr sz="1500" b="1"/>
            </a:lvl5pPr>
            <a:lvl6pPr marL="2067832" indent="0">
              <a:buNone/>
              <a:defRPr sz="1500" b="1"/>
            </a:lvl6pPr>
            <a:lvl7pPr marL="2481402" indent="0">
              <a:buNone/>
              <a:defRPr sz="1500" b="1"/>
            </a:lvl7pPr>
            <a:lvl8pPr marL="2894968" indent="0">
              <a:buNone/>
              <a:defRPr sz="1500" b="1"/>
            </a:lvl8pPr>
            <a:lvl9pPr marL="330853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565" indent="0">
              <a:buNone/>
              <a:defRPr sz="1100"/>
            </a:lvl2pPr>
            <a:lvl3pPr marL="827131" indent="0">
              <a:buNone/>
              <a:defRPr sz="900"/>
            </a:lvl3pPr>
            <a:lvl4pPr marL="1240700" indent="0">
              <a:buNone/>
              <a:defRPr sz="800"/>
            </a:lvl4pPr>
            <a:lvl5pPr marL="1654266" indent="0">
              <a:buNone/>
              <a:defRPr sz="800"/>
            </a:lvl5pPr>
            <a:lvl6pPr marL="2067832" indent="0">
              <a:buNone/>
              <a:defRPr sz="800"/>
            </a:lvl6pPr>
            <a:lvl7pPr marL="2481402" indent="0">
              <a:buNone/>
              <a:defRPr sz="800"/>
            </a:lvl7pPr>
            <a:lvl8pPr marL="2894968" indent="0">
              <a:buNone/>
              <a:defRPr sz="800"/>
            </a:lvl8pPr>
            <a:lvl9pPr marL="330853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565" indent="0">
              <a:buNone/>
              <a:defRPr sz="2500"/>
            </a:lvl2pPr>
            <a:lvl3pPr marL="827131" indent="0">
              <a:buNone/>
              <a:defRPr sz="2200"/>
            </a:lvl3pPr>
            <a:lvl4pPr marL="1240700" indent="0">
              <a:buNone/>
              <a:defRPr sz="1800"/>
            </a:lvl4pPr>
            <a:lvl5pPr marL="1654266" indent="0">
              <a:buNone/>
              <a:defRPr sz="1800"/>
            </a:lvl5pPr>
            <a:lvl6pPr marL="2067832" indent="0">
              <a:buNone/>
              <a:defRPr sz="1800"/>
            </a:lvl6pPr>
            <a:lvl7pPr marL="2481402" indent="0">
              <a:buNone/>
              <a:defRPr sz="1800"/>
            </a:lvl7pPr>
            <a:lvl8pPr marL="2894968" indent="0">
              <a:buNone/>
              <a:defRPr sz="1800"/>
            </a:lvl8pPr>
            <a:lvl9pPr marL="3308537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565" indent="0">
              <a:buNone/>
              <a:defRPr sz="1100"/>
            </a:lvl2pPr>
            <a:lvl3pPr marL="827131" indent="0">
              <a:buNone/>
              <a:defRPr sz="900"/>
            </a:lvl3pPr>
            <a:lvl4pPr marL="1240700" indent="0">
              <a:buNone/>
              <a:defRPr sz="800"/>
            </a:lvl4pPr>
            <a:lvl5pPr marL="1654266" indent="0">
              <a:buNone/>
              <a:defRPr sz="800"/>
            </a:lvl5pPr>
            <a:lvl6pPr marL="2067832" indent="0">
              <a:buNone/>
              <a:defRPr sz="800"/>
            </a:lvl6pPr>
            <a:lvl7pPr marL="2481402" indent="0">
              <a:buNone/>
              <a:defRPr sz="800"/>
            </a:lvl7pPr>
            <a:lvl8pPr marL="2894968" indent="0">
              <a:buNone/>
              <a:defRPr sz="800"/>
            </a:lvl8pPr>
            <a:lvl9pPr marL="330853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522" indent="0" algn="ctr">
              <a:buNone/>
              <a:defRPr/>
            </a:lvl2pPr>
            <a:lvl3pPr marL="827046" indent="0" algn="ctr">
              <a:buNone/>
              <a:defRPr/>
            </a:lvl3pPr>
            <a:lvl4pPr marL="1240572" indent="0" algn="ctr">
              <a:buNone/>
              <a:defRPr/>
            </a:lvl4pPr>
            <a:lvl5pPr marL="1654094" indent="0" algn="ctr">
              <a:buNone/>
              <a:defRPr/>
            </a:lvl5pPr>
            <a:lvl6pPr marL="2067617" indent="0" algn="ctr">
              <a:buNone/>
              <a:defRPr/>
            </a:lvl6pPr>
            <a:lvl7pPr marL="2481144" indent="0" algn="ctr">
              <a:buNone/>
              <a:defRPr/>
            </a:lvl7pPr>
            <a:lvl8pPr marL="2894668" indent="0" algn="ctr">
              <a:buNone/>
              <a:defRPr/>
            </a:lvl8pPr>
            <a:lvl9pPr marL="330819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522" indent="0">
              <a:buNone/>
              <a:defRPr sz="1600"/>
            </a:lvl2pPr>
            <a:lvl3pPr marL="827046" indent="0">
              <a:buNone/>
              <a:defRPr sz="1500"/>
            </a:lvl3pPr>
            <a:lvl4pPr marL="1240572" indent="0">
              <a:buNone/>
              <a:defRPr sz="1300"/>
            </a:lvl4pPr>
            <a:lvl5pPr marL="1654094" indent="0">
              <a:buNone/>
              <a:defRPr sz="1300"/>
            </a:lvl5pPr>
            <a:lvl6pPr marL="2067617" indent="0">
              <a:buNone/>
              <a:defRPr sz="1300"/>
            </a:lvl6pPr>
            <a:lvl7pPr marL="2481144" indent="0">
              <a:buNone/>
              <a:defRPr sz="1300"/>
            </a:lvl7pPr>
            <a:lvl8pPr marL="2894668" indent="0">
              <a:buNone/>
              <a:defRPr sz="1300"/>
            </a:lvl8pPr>
            <a:lvl9pPr marL="3308194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2166016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2166016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522" indent="0">
              <a:buNone/>
              <a:defRPr sz="1800" b="1"/>
            </a:lvl2pPr>
            <a:lvl3pPr marL="827046" indent="0">
              <a:buNone/>
              <a:defRPr sz="1600" b="1"/>
            </a:lvl3pPr>
            <a:lvl4pPr marL="1240572" indent="0">
              <a:buNone/>
              <a:defRPr sz="1500" b="1"/>
            </a:lvl4pPr>
            <a:lvl5pPr marL="1654094" indent="0">
              <a:buNone/>
              <a:defRPr sz="1500" b="1"/>
            </a:lvl5pPr>
            <a:lvl6pPr marL="2067617" indent="0">
              <a:buNone/>
              <a:defRPr sz="1500" b="1"/>
            </a:lvl6pPr>
            <a:lvl7pPr marL="2481144" indent="0">
              <a:buNone/>
              <a:defRPr sz="1500" b="1"/>
            </a:lvl7pPr>
            <a:lvl8pPr marL="2894668" indent="0">
              <a:buNone/>
              <a:defRPr sz="1500" b="1"/>
            </a:lvl8pPr>
            <a:lvl9pPr marL="330819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522" indent="0">
              <a:buNone/>
              <a:defRPr sz="1800" b="1"/>
            </a:lvl2pPr>
            <a:lvl3pPr marL="827046" indent="0">
              <a:buNone/>
              <a:defRPr sz="1600" b="1"/>
            </a:lvl3pPr>
            <a:lvl4pPr marL="1240572" indent="0">
              <a:buNone/>
              <a:defRPr sz="1500" b="1"/>
            </a:lvl4pPr>
            <a:lvl5pPr marL="1654094" indent="0">
              <a:buNone/>
              <a:defRPr sz="1500" b="1"/>
            </a:lvl5pPr>
            <a:lvl6pPr marL="2067617" indent="0">
              <a:buNone/>
              <a:defRPr sz="1500" b="1"/>
            </a:lvl6pPr>
            <a:lvl7pPr marL="2481144" indent="0">
              <a:buNone/>
              <a:defRPr sz="1500" b="1"/>
            </a:lvl7pPr>
            <a:lvl8pPr marL="2894668" indent="0">
              <a:buNone/>
              <a:defRPr sz="1500" b="1"/>
            </a:lvl8pPr>
            <a:lvl9pPr marL="330819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522" indent="0">
              <a:buNone/>
              <a:defRPr sz="1100"/>
            </a:lvl2pPr>
            <a:lvl3pPr marL="827046" indent="0">
              <a:buNone/>
              <a:defRPr sz="900"/>
            </a:lvl3pPr>
            <a:lvl4pPr marL="1240572" indent="0">
              <a:buNone/>
              <a:defRPr sz="800"/>
            </a:lvl4pPr>
            <a:lvl5pPr marL="1654094" indent="0">
              <a:buNone/>
              <a:defRPr sz="800"/>
            </a:lvl5pPr>
            <a:lvl6pPr marL="2067617" indent="0">
              <a:buNone/>
              <a:defRPr sz="800"/>
            </a:lvl6pPr>
            <a:lvl7pPr marL="2481144" indent="0">
              <a:buNone/>
              <a:defRPr sz="800"/>
            </a:lvl7pPr>
            <a:lvl8pPr marL="2894668" indent="0">
              <a:buNone/>
              <a:defRPr sz="800"/>
            </a:lvl8pPr>
            <a:lvl9pPr marL="330819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522" indent="0">
              <a:buNone/>
              <a:defRPr sz="2500"/>
            </a:lvl2pPr>
            <a:lvl3pPr marL="827046" indent="0">
              <a:buNone/>
              <a:defRPr sz="2200"/>
            </a:lvl3pPr>
            <a:lvl4pPr marL="1240572" indent="0">
              <a:buNone/>
              <a:defRPr sz="1800"/>
            </a:lvl4pPr>
            <a:lvl5pPr marL="1654094" indent="0">
              <a:buNone/>
              <a:defRPr sz="1800"/>
            </a:lvl5pPr>
            <a:lvl6pPr marL="2067617" indent="0">
              <a:buNone/>
              <a:defRPr sz="1800"/>
            </a:lvl6pPr>
            <a:lvl7pPr marL="2481144" indent="0">
              <a:buNone/>
              <a:defRPr sz="1800"/>
            </a:lvl7pPr>
            <a:lvl8pPr marL="2894668" indent="0">
              <a:buNone/>
              <a:defRPr sz="1800"/>
            </a:lvl8pPr>
            <a:lvl9pPr marL="3308194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522" indent="0">
              <a:buNone/>
              <a:defRPr sz="1100"/>
            </a:lvl2pPr>
            <a:lvl3pPr marL="827046" indent="0">
              <a:buNone/>
              <a:defRPr sz="900"/>
            </a:lvl3pPr>
            <a:lvl4pPr marL="1240572" indent="0">
              <a:buNone/>
              <a:defRPr sz="800"/>
            </a:lvl4pPr>
            <a:lvl5pPr marL="1654094" indent="0">
              <a:buNone/>
              <a:defRPr sz="800"/>
            </a:lvl5pPr>
            <a:lvl6pPr marL="2067617" indent="0">
              <a:buNone/>
              <a:defRPr sz="800"/>
            </a:lvl6pPr>
            <a:lvl7pPr marL="2481144" indent="0">
              <a:buNone/>
              <a:defRPr sz="800"/>
            </a:lvl7pPr>
            <a:lvl8pPr marL="2894668" indent="0">
              <a:buNone/>
              <a:defRPr sz="800"/>
            </a:lvl8pPr>
            <a:lvl9pPr marL="330819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61220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612208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479" indent="0" algn="ctr">
              <a:buNone/>
              <a:defRPr/>
            </a:lvl2pPr>
            <a:lvl3pPr marL="826960" indent="0" algn="ctr">
              <a:buNone/>
              <a:defRPr/>
            </a:lvl3pPr>
            <a:lvl4pPr marL="1240444" indent="0" algn="ctr">
              <a:buNone/>
              <a:defRPr/>
            </a:lvl4pPr>
            <a:lvl5pPr marL="1653923" indent="0" algn="ctr">
              <a:buNone/>
              <a:defRPr/>
            </a:lvl5pPr>
            <a:lvl6pPr marL="2067402" indent="0" algn="ctr">
              <a:buNone/>
              <a:defRPr/>
            </a:lvl6pPr>
            <a:lvl7pPr marL="2480887" indent="0" algn="ctr">
              <a:buNone/>
              <a:defRPr/>
            </a:lvl7pPr>
            <a:lvl8pPr marL="2894368" indent="0" algn="ctr">
              <a:buNone/>
              <a:defRPr/>
            </a:lvl8pPr>
            <a:lvl9pPr marL="330785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479" indent="0">
              <a:buNone/>
              <a:defRPr sz="1600"/>
            </a:lvl2pPr>
            <a:lvl3pPr marL="826960" indent="0">
              <a:buNone/>
              <a:defRPr sz="1500"/>
            </a:lvl3pPr>
            <a:lvl4pPr marL="1240444" indent="0">
              <a:buNone/>
              <a:defRPr sz="1300"/>
            </a:lvl4pPr>
            <a:lvl5pPr marL="1653923" indent="0">
              <a:buNone/>
              <a:defRPr sz="1300"/>
            </a:lvl5pPr>
            <a:lvl6pPr marL="2067402" indent="0">
              <a:buNone/>
              <a:defRPr sz="1300"/>
            </a:lvl6pPr>
            <a:lvl7pPr marL="2480887" indent="0">
              <a:buNone/>
              <a:defRPr sz="1300"/>
            </a:lvl7pPr>
            <a:lvl8pPr marL="2894368" indent="0">
              <a:buNone/>
              <a:defRPr sz="1300"/>
            </a:lvl8pPr>
            <a:lvl9pPr marL="330785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2" y="1905350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50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2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479" indent="0">
              <a:buNone/>
              <a:defRPr sz="2500"/>
            </a:lvl2pPr>
            <a:lvl3pPr marL="826960" indent="0">
              <a:buNone/>
              <a:defRPr sz="2200"/>
            </a:lvl3pPr>
            <a:lvl4pPr marL="1240444" indent="0">
              <a:buNone/>
              <a:defRPr sz="1800"/>
            </a:lvl4pPr>
            <a:lvl5pPr marL="1653923" indent="0">
              <a:buNone/>
              <a:defRPr sz="1800"/>
            </a:lvl5pPr>
            <a:lvl6pPr marL="2067402" indent="0">
              <a:buNone/>
              <a:defRPr sz="1800"/>
            </a:lvl6pPr>
            <a:lvl7pPr marL="2480887" indent="0">
              <a:buNone/>
              <a:defRPr sz="1800"/>
            </a:lvl7pPr>
            <a:lvl8pPr marL="2894368" indent="0">
              <a:buNone/>
              <a:defRPr sz="1800"/>
            </a:lvl8pPr>
            <a:lvl9pPr marL="3307851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6"/>
            <a:ext cx="1951200" cy="5849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2" y="580386"/>
            <a:ext cx="5718240" cy="5849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436" indent="0" algn="ctr">
              <a:buNone/>
              <a:defRPr/>
            </a:lvl2pPr>
            <a:lvl3pPr marL="826874" indent="0" algn="ctr">
              <a:buNone/>
              <a:defRPr/>
            </a:lvl3pPr>
            <a:lvl4pPr marL="1240315" indent="0" algn="ctr">
              <a:buNone/>
              <a:defRPr/>
            </a:lvl4pPr>
            <a:lvl5pPr marL="1653751" indent="0" algn="ctr">
              <a:buNone/>
              <a:defRPr/>
            </a:lvl5pPr>
            <a:lvl6pPr marL="2067187" indent="0" algn="ctr">
              <a:buNone/>
              <a:defRPr/>
            </a:lvl6pPr>
            <a:lvl7pPr marL="2480630" indent="0" algn="ctr">
              <a:buNone/>
              <a:defRPr/>
            </a:lvl7pPr>
            <a:lvl8pPr marL="2894068" indent="0" algn="ctr">
              <a:buNone/>
              <a:defRPr/>
            </a:lvl8pPr>
            <a:lvl9pPr marL="330750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436" indent="0">
              <a:buNone/>
              <a:defRPr sz="1600"/>
            </a:lvl2pPr>
            <a:lvl3pPr marL="826874" indent="0">
              <a:buNone/>
              <a:defRPr sz="1500"/>
            </a:lvl3pPr>
            <a:lvl4pPr marL="1240315" indent="0">
              <a:buNone/>
              <a:defRPr sz="1300"/>
            </a:lvl4pPr>
            <a:lvl5pPr marL="1653751" indent="0">
              <a:buNone/>
              <a:defRPr sz="1300"/>
            </a:lvl5pPr>
            <a:lvl6pPr marL="2067187" indent="0">
              <a:buNone/>
              <a:defRPr sz="1300"/>
            </a:lvl6pPr>
            <a:lvl7pPr marL="2480630" indent="0">
              <a:buNone/>
              <a:defRPr sz="1300"/>
            </a:lvl7pPr>
            <a:lvl8pPr marL="2894068" indent="0">
              <a:buNone/>
              <a:defRPr sz="1300"/>
            </a:lvl8pPr>
            <a:lvl9pPr marL="330750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2" y="1905351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51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0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36" indent="0">
              <a:buNone/>
              <a:defRPr sz="1800" b="1"/>
            </a:lvl2pPr>
            <a:lvl3pPr marL="826874" indent="0">
              <a:buNone/>
              <a:defRPr sz="1600" b="1"/>
            </a:lvl3pPr>
            <a:lvl4pPr marL="1240315" indent="0">
              <a:buNone/>
              <a:defRPr sz="1500" b="1"/>
            </a:lvl4pPr>
            <a:lvl5pPr marL="1653751" indent="0">
              <a:buNone/>
              <a:defRPr sz="1500" b="1"/>
            </a:lvl5pPr>
            <a:lvl6pPr marL="2067187" indent="0">
              <a:buNone/>
              <a:defRPr sz="1500" b="1"/>
            </a:lvl6pPr>
            <a:lvl7pPr marL="2480630" indent="0">
              <a:buNone/>
              <a:defRPr sz="1500" b="1"/>
            </a:lvl7pPr>
            <a:lvl8pPr marL="2894068" indent="0">
              <a:buNone/>
              <a:defRPr sz="1500" b="1"/>
            </a:lvl8pPr>
            <a:lvl9pPr marL="33075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36" indent="0">
              <a:buNone/>
              <a:defRPr sz="1800" b="1"/>
            </a:lvl2pPr>
            <a:lvl3pPr marL="826874" indent="0">
              <a:buNone/>
              <a:defRPr sz="1600" b="1"/>
            </a:lvl3pPr>
            <a:lvl4pPr marL="1240315" indent="0">
              <a:buNone/>
              <a:defRPr sz="1500" b="1"/>
            </a:lvl4pPr>
            <a:lvl5pPr marL="1653751" indent="0">
              <a:buNone/>
              <a:defRPr sz="1500" b="1"/>
            </a:lvl5pPr>
            <a:lvl6pPr marL="2067187" indent="0">
              <a:buNone/>
              <a:defRPr sz="1500" b="1"/>
            </a:lvl6pPr>
            <a:lvl7pPr marL="2480630" indent="0">
              <a:buNone/>
              <a:defRPr sz="1500" b="1"/>
            </a:lvl7pPr>
            <a:lvl8pPr marL="2894068" indent="0">
              <a:buNone/>
              <a:defRPr sz="1500" b="1"/>
            </a:lvl8pPr>
            <a:lvl9pPr marL="33075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2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436" indent="0">
              <a:buNone/>
              <a:defRPr sz="1100"/>
            </a:lvl2pPr>
            <a:lvl3pPr marL="826874" indent="0">
              <a:buNone/>
              <a:defRPr sz="900"/>
            </a:lvl3pPr>
            <a:lvl4pPr marL="1240315" indent="0">
              <a:buNone/>
              <a:defRPr sz="800"/>
            </a:lvl4pPr>
            <a:lvl5pPr marL="1653751" indent="0">
              <a:buNone/>
              <a:defRPr sz="800"/>
            </a:lvl5pPr>
            <a:lvl6pPr marL="2067187" indent="0">
              <a:buNone/>
              <a:defRPr sz="800"/>
            </a:lvl6pPr>
            <a:lvl7pPr marL="2480630" indent="0">
              <a:buNone/>
              <a:defRPr sz="800"/>
            </a:lvl7pPr>
            <a:lvl8pPr marL="2894068" indent="0">
              <a:buNone/>
              <a:defRPr sz="800"/>
            </a:lvl8pPr>
            <a:lvl9pPr marL="330750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436" indent="0">
              <a:buNone/>
              <a:defRPr sz="2500"/>
            </a:lvl2pPr>
            <a:lvl3pPr marL="826874" indent="0">
              <a:buNone/>
              <a:defRPr sz="2200"/>
            </a:lvl3pPr>
            <a:lvl4pPr marL="1240315" indent="0">
              <a:buNone/>
              <a:defRPr sz="1800"/>
            </a:lvl4pPr>
            <a:lvl5pPr marL="1653751" indent="0">
              <a:buNone/>
              <a:defRPr sz="1800"/>
            </a:lvl5pPr>
            <a:lvl6pPr marL="2067187" indent="0">
              <a:buNone/>
              <a:defRPr sz="1800"/>
            </a:lvl6pPr>
            <a:lvl7pPr marL="2480630" indent="0">
              <a:buNone/>
              <a:defRPr sz="1800"/>
            </a:lvl7pPr>
            <a:lvl8pPr marL="2894068" indent="0">
              <a:buNone/>
              <a:defRPr sz="1800"/>
            </a:lvl8pPr>
            <a:lvl9pPr marL="3307508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436" indent="0">
              <a:buNone/>
              <a:defRPr sz="1100"/>
            </a:lvl2pPr>
            <a:lvl3pPr marL="826874" indent="0">
              <a:buNone/>
              <a:defRPr sz="900"/>
            </a:lvl3pPr>
            <a:lvl4pPr marL="1240315" indent="0">
              <a:buNone/>
              <a:defRPr sz="800"/>
            </a:lvl4pPr>
            <a:lvl5pPr marL="1653751" indent="0">
              <a:buNone/>
              <a:defRPr sz="800"/>
            </a:lvl5pPr>
            <a:lvl6pPr marL="2067187" indent="0">
              <a:buNone/>
              <a:defRPr sz="800"/>
            </a:lvl6pPr>
            <a:lvl7pPr marL="2480630" indent="0">
              <a:buNone/>
              <a:defRPr sz="800"/>
            </a:lvl7pPr>
            <a:lvl8pPr marL="2894068" indent="0">
              <a:buNone/>
              <a:defRPr sz="800"/>
            </a:lvl8pPr>
            <a:lvl9pPr marL="330750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6"/>
            <a:ext cx="1951200" cy="5849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2" y="580386"/>
            <a:ext cx="5718240" cy="5849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3394" indent="0" algn="ctr">
              <a:buNone/>
              <a:defRPr/>
            </a:lvl2pPr>
            <a:lvl3pPr marL="826788" indent="0" algn="ctr">
              <a:buNone/>
              <a:defRPr/>
            </a:lvl3pPr>
            <a:lvl4pPr marL="1240186" indent="0" algn="ctr">
              <a:buNone/>
              <a:defRPr/>
            </a:lvl4pPr>
            <a:lvl5pPr marL="1653580" indent="0" algn="ctr">
              <a:buNone/>
              <a:defRPr/>
            </a:lvl5pPr>
            <a:lvl6pPr marL="2066972" indent="0" algn="ctr">
              <a:buNone/>
              <a:defRPr/>
            </a:lvl6pPr>
            <a:lvl7pPr marL="2480372" indent="0" algn="ctr">
              <a:buNone/>
              <a:defRPr/>
            </a:lvl7pPr>
            <a:lvl8pPr marL="2893768" indent="0" algn="ctr">
              <a:buNone/>
              <a:defRPr/>
            </a:lvl8pPr>
            <a:lvl9pPr marL="33071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9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394" indent="0">
              <a:buNone/>
              <a:defRPr sz="1600"/>
            </a:lvl2pPr>
            <a:lvl3pPr marL="826788" indent="0">
              <a:buNone/>
              <a:defRPr sz="1500"/>
            </a:lvl3pPr>
            <a:lvl4pPr marL="1240186" indent="0">
              <a:buNone/>
              <a:defRPr sz="1300"/>
            </a:lvl4pPr>
            <a:lvl5pPr marL="1653580" indent="0">
              <a:buNone/>
              <a:defRPr sz="1300"/>
            </a:lvl5pPr>
            <a:lvl6pPr marL="2066972" indent="0">
              <a:buNone/>
              <a:defRPr sz="1300"/>
            </a:lvl6pPr>
            <a:lvl7pPr marL="2480372" indent="0">
              <a:buNone/>
              <a:defRPr sz="1300"/>
            </a:lvl7pPr>
            <a:lvl8pPr marL="2893768" indent="0">
              <a:buNone/>
              <a:defRPr sz="1300"/>
            </a:lvl8pPr>
            <a:lvl9pPr marL="33071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781499"/>
            <a:ext cx="39081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8880" y="1781499"/>
            <a:ext cx="390960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0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394" indent="0">
              <a:buNone/>
              <a:defRPr sz="1800" b="1"/>
            </a:lvl2pPr>
            <a:lvl3pPr marL="826788" indent="0">
              <a:buNone/>
              <a:defRPr sz="1600" b="1"/>
            </a:lvl3pPr>
            <a:lvl4pPr marL="1240186" indent="0">
              <a:buNone/>
              <a:defRPr sz="1500" b="1"/>
            </a:lvl4pPr>
            <a:lvl5pPr marL="1653580" indent="0">
              <a:buNone/>
              <a:defRPr sz="1500" b="1"/>
            </a:lvl5pPr>
            <a:lvl6pPr marL="2066972" indent="0">
              <a:buNone/>
              <a:defRPr sz="1500" b="1"/>
            </a:lvl6pPr>
            <a:lvl7pPr marL="2480372" indent="0">
              <a:buNone/>
              <a:defRPr sz="1500" b="1"/>
            </a:lvl7pPr>
            <a:lvl8pPr marL="2893768" indent="0">
              <a:buNone/>
              <a:defRPr sz="1500" b="1"/>
            </a:lvl8pPr>
            <a:lvl9pPr marL="33071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394" indent="0">
              <a:buNone/>
              <a:defRPr sz="1800" b="1"/>
            </a:lvl2pPr>
            <a:lvl3pPr marL="826788" indent="0">
              <a:buNone/>
              <a:defRPr sz="1600" b="1"/>
            </a:lvl3pPr>
            <a:lvl4pPr marL="1240186" indent="0">
              <a:buNone/>
              <a:defRPr sz="1500" b="1"/>
            </a:lvl4pPr>
            <a:lvl5pPr marL="1653580" indent="0">
              <a:buNone/>
              <a:defRPr sz="1500" b="1"/>
            </a:lvl5pPr>
            <a:lvl6pPr marL="2066972" indent="0">
              <a:buNone/>
              <a:defRPr sz="1500" b="1"/>
            </a:lvl6pPr>
            <a:lvl7pPr marL="2480372" indent="0">
              <a:buNone/>
              <a:defRPr sz="1500" b="1"/>
            </a:lvl7pPr>
            <a:lvl8pPr marL="2893768" indent="0">
              <a:buNone/>
              <a:defRPr sz="1500" b="1"/>
            </a:lvl8pPr>
            <a:lvl9pPr marL="33071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2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394" indent="0">
              <a:buNone/>
              <a:defRPr sz="1100"/>
            </a:lvl2pPr>
            <a:lvl3pPr marL="826788" indent="0">
              <a:buNone/>
              <a:defRPr sz="900"/>
            </a:lvl3pPr>
            <a:lvl4pPr marL="1240186" indent="0">
              <a:buNone/>
              <a:defRPr sz="800"/>
            </a:lvl4pPr>
            <a:lvl5pPr marL="1653580" indent="0">
              <a:buNone/>
              <a:defRPr sz="800"/>
            </a:lvl5pPr>
            <a:lvl6pPr marL="2066972" indent="0">
              <a:buNone/>
              <a:defRPr sz="800"/>
            </a:lvl6pPr>
            <a:lvl7pPr marL="2480372" indent="0">
              <a:buNone/>
              <a:defRPr sz="800"/>
            </a:lvl7pPr>
            <a:lvl8pPr marL="2893768" indent="0">
              <a:buNone/>
              <a:defRPr sz="800"/>
            </a:lvl8pPr>
            <a:lvl9pPr marL="33071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964" y="152659"/>
            <a:ext cx="2018880" cy="5743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324" y="152659"/>
            <a:ext cx="5918400" cy="5743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394" indent="0">
              <a:buNone/>
              <a:defRPr sz="2500"/>
            </a:lvl2pPr>
            <a:lvl3pPr marL="826788" indent="0">
              <a:buNone/>
              <a:defRPr sz="2200"/>
            </a:lvl3pPr>
            <a:lvl4pPr marL="1240186" indent="0">
              <a:buNone/>
              <a:defRPr sz="1800"/>
            </a:lvl4pPr>
            <a:lvl5pPr marL="1653580" indent="0">
              <a:buNone/>
              <a:defRPr sz="1800"/>
            </a:lvl5pPr>
            <a:lvl6pPr marL="2066972" indent="0">
              <a:buNone/>
              <a:defRPr sz="1800"/>
            </a:lvl6pPr>
            <a:lvl7pPr marL="2480372" indent="0">
              <a:buNone/>
              <a:defRPr sz="1800"/>
            </a:lvl7pPr>
            <a:lvl8pPr marL="2893768" indent="0">
              <a:buNone/>
              <a:defRPr sz="1800"/>
            </a:lvl8pPr>
            <a:lvl9pPr marL="3307165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394" indent="0">
              <a:buNone/>
              <a:defRPr sz="1100"/>
            </a:lvl2pPr>
            <a:lvl3pPr marL="826788" indent="0">
              <a:buNone/>
              <a:defRPr sz="900"/>
            </a:lvl3pPr>
            <a:lvl4pPr marL="1240186" indent="0">
              <a:buNone/>
              <a:defRPr sz="800"/>
            </a:lvl4pPr>
            <a:lvl5pPr marL="1653580" indent="0">
              <a:buNone/>
              <a:defRPr sz="800"/>
            </a:lvl5pPr>
            <a:lvl6pPr marL="2066972" indent="0">
              <a:buNone/>
              <a:defRPr sz="800"/>
            </a:lvl6pPr>
            <a:lvl7pPr marL="2480372" indent="0">
              <a:buNone/>
              <a:defRPr sz="800"/>
            </a:lvl7pPr>
            <a:lvl8pPr marL="2893768" indent="0">
              <a:buNone/>
              <a:defRPr sz="800"/>
            </a:lvl8pPr>
            <a:lvl9pPr marL="33071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9841" y="256347"/>
            <a:ext cx="1988640" cy="60500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0" y="256347"/>
            <a:ext cx="5829120" cy="60500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65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65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1" y="1905321"/>
            <a:ext cx="3834720" cy="47265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21"/>
            <a:ext cx="3834720" cy="47265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11" indent="0" algn="ctr">
              <a:buNone/>
              <a:defRPr/>
            </a:lvl2pPr>
            <a:lvl3pPr marL="829022" indent="0" algn="ctr">
              <a:buNone/>
              <a:defRPr/>
            </a:lvl3pPr>
            <a:lvl4pPr marL="1243533" indent="0" algn="ctr">
              <a:buNone/>
              <a:defRPr/>
            </a:lvl4pPr>
            <a:lvl5pPr marL="1658044" indent="0" algn="ctr">
              <a:buNone/>
              <a:defRPr/>
            </a:lvl5pPr>
            <a:lvl6pPr marL="2072556" indent="0" algn="ctr">
              <a:buNone/>
              <a:defRPr/>
            </a:lvl6pPr>
            <a:lvl7pPr marL="2487067" indent="0" algn="ctr">
              <a:buNone/>
              <a:defRPr/>
            </a:lvl7pPr>
            <a:lvl8pPr marL="2901578" indent="0" algn="ctr">
              <a:buNone/>
              <a:defRPr/>
            </a:lvl8pPr>
            <a:lvl9pPr marL="331608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11" indent="0">
              <a:buNone/>
              <a:defRPr sz="1600"/>
            </a:lvl2pPr>
            <a:lvl3pPr marL="829022" indent="0">
              <a:buNone/>
              <a:defRPr sz="1500"/>
            </a:lvl3pPr>
            <a:lvl4pPr marL="1243533" indent="0">
              <a:buNone/>
              <a:defRPr sz="1300"/>
            </a:lvl4pPr>
            <a:lvl5pPr marL="1658044" indent="0">
              <a:buNone/>
              <a:defRPr sz="1300"/>
            </a:lvl5pPr>
            <a:lvl6pPr marL="2072556" indent="0">
              <a:buNone/>
              <a:defRPr sz="1300"/>
            </a:lvl6pPr>
            <a:lvl7pPr marL="2487067" indent="0">
              <a:buNone/>
              <a:defRPr sz="1300"/>
            </a:lvl7pPr>
            <a:lvl8pPr marL="2901578" indent="0">
              <a:buNone/>
              <a:defRPr sz="1300"/>
            </a:lvl8pPr>
            <a:lvl9pPr marL="331608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2" y="1905326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26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6"/>
            <a:ext cx="1951200" cy="5849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2" y="580386"/>
            <a:ext cx="5718240" cy="5849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68" indent="0" algn="ctr">
              <a:buNone/>
              <a:defRPr/>
            </a:lvl2pPr>
            <a:lvl3pPr marL="828936" indent="0" algn="ctr">
              <a:buNone/>
              <a:defRPr/>
            </a:lvl3pPr>
            <a:lvl4pPr marL="1243404" indent="0" algn="ctr">
              <a:buNone/>
              <a:defRPr/>
            </a:lvl4pPr>
            <a:lvl5pPr marL="1657872" indent="0" algn="ctr">
              <a:buNone/>
              <a:defRPr/>
            </a:lvl5pPr>
            <a:lvl6pPr marL="2072341" indent="0" algn="ctr">
              <a:buNone/>
              <a:defRPr/>
            </a:lvl6pPr>
            <a:lvl7pPr marL="2486809" indent="0" algn="ctr">
              <a:buNone/>
              <a:defRPr/>
            </a:lvl7pPr>
            <a:lvl8pPr marL="2901277" indent="0" algn="ctr">
              <a:buNone/>
              <a:defRPr/>
            </a:lvl8pPr>
            <a:lvl9pPr marL="331574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9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68" indent="0">
              <a:buNone/>
              <a:defRPr sz="1600"/>
            </a:lvl2pPr>
            <a:lvl3pPr marL="828936" indent="0">
              <a:buNone/>
              <a:defRPr sz="1500"/>
            </a:lvl3pPr>
            <a:lvl4pPr marL="1243404" indent="0">
              <a:buNone/>
              <a:defRPr sz="1300"/>
            </a:lvl4pPr>
            <a:lvl5pPr marL="1657872" indent="0">
              <a:buNone/>
              <a:defRPr sz="1300"/>
            </a:lvl5pPr>
            <a:lvl6pPr marL="2072341" indent="0">
              <a:buNone/>
              <a:defRPr sz="1300"/>
            </a:lvl6pPr>
            <a:lvl7pPr marL="2486809" indent="0">
              <a:buNone/>
              <a:defRPr sz="1300"/>
            </a:lvl7pPr>
            <a:lvl8pPr marL="2901277" indent="0">
              <a:buNone/>
              <a:defRPr sz="1300"/>
            </a:lvl8pPr>
            <a:lvl9pPr marL="331574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360" y="979303"/>
            <a:ext cx="4260960" cy="573180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562" y="979303"/>
            <a:ext cx="4260960" cy="573180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6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68" indent="0">
              <a:buNone/>
              <a:defRPr sz="1800" b="1"/>
            </a:lvl2pPr>
            <a:lvl3pPr marL="828936" indent="0">
              <a:buNone/>
              <a:defRPr sz="1600" b="1"/>
            </a:lvl3pPr>
            <a:lvl4pPr marL="1243404" indent="0">
              <a:buNone/>
              <a:defRPr sz="1500" b="1"/>
            </a:lvl4pPr>
            <a:lvl5pPr marL="1657872" indent="0">
              <a:buNone/>
              <a:defRPr sz="1500" b="1"/>
            </a:lvl5pPr>
            <a:lvl6pPr marL="2072341" indent="0">
              <a:buNone/>
              <a:defRPr sz="1500" b="1"/>
            </a:lvl6pPr>
            <a:lvl7pPr marL="2486809" indent="0">
              <a:buNone/>
              <a:defRPr sz="1500" b="1"/>
            </a:lvl7pPr>
            <a:lvl8pPr marL="2901277" indent="0">
              <a:buNone/>
              <a:defRPr sz="1500" b="1"/>
            </a:lvl8pPr>
            <a:lvl9pPr marL="331574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7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68" indent="0">
              <a:buNone/>
              <a:defRPr sz="2500"/>
            </a:lvl2pPr>
            <a:lvl3pPr marL="828936" indent="0">
              <a:buNone/>
              <a:defRPr sz="2200"/>
            </a:lvl3pPr>
            <a:lvl4pPr marL="1243404" indent="0">
              <a:buNone/>
              <a:defRPr sz="1800"/>
            </a:lvl4pPr>
            <a:lvl5pPr marL="1657872" indent="0">
              <a:buNone/>
              <a:defRPr sz="1800"/>
            </a:lvl5pPr>
            <a:lvl6pPr marL="2072341" indent="0">
              <a:buNone/>
              <a:defRPr sz="1800"/>
            </a:lvl6pPr>
            <a:lvl7pPr marL="2486809" indent="0">
              <a:buNone/>
              <a:defRPr sz="1800"/>
            </a:lvl7pPr>
            <a:lvl8pPr marL="2901277" indent="0">
              <a:buNone/>
              <a:defRPr sz="1800"/>
            </a:lvl8pPr>
            <a:lvl9pPr marL="3315745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68" indent="0">
              <a:buNone/>
              <a:defRPr sz="1100"/>
            </a:lvl2pPr>
            <a:lvl3pPr marL="828936" indent="0">
              <a:buNone/>
              <a:defRPr sz="900"/>
            </a:lvl3pPr>
            <a:lvl4pPr marL="1243404" indent="0">
              <a:buNone/>
              <a:defRPr sz="800"/>
            </a:lvl4pPr>
            <a:lvl5pPr marL="1657872" indent="0">
              <a:buNone/>
              <a:defRPr sz="800"/>
            </a:lvl5pPr>
            <a:lvl6pPr marL="2072341" indent="0">
              <a:buNone/>
              <a:defRPr sz="800"/>
            </a:lvl6pPr>
            <a:lvl7pPr marL="2486809" indent="0">
              <a:buNone/>
              <a:defRPr sz="800"/>
            </a:lvl7pPr>
            <a:lvl8pPr marL="2901277" indent="0">
              <a:buNone/>
              <a:defRPr sz="800"/>
            </a:lvl8pPr>
            <a:lvl9pPr marL="331574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9202" y="3"/>
            <a:ext cx="2164320" cy="67111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360" y="3"/>
            <a:ext cx="6357600" cy="67111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25" indent="0" algn="ctr">
              <a:buNone/>
              <a:defRPr/>
            </a:lvl2pPr>
            <a:lvl3pPr marL="828850" indent="0" algn="ctr">
              <a:buNone/>
              <a:defRPr/>
            </a:lvl3pPr>
            <a:lvl4pPr marL="1243275" indent="0" algn="ctr">
              <a:buNone/>
              <a:defRPr/>
            </a:lvl4pPr>
            <a:lvl5pPr marL="1657700" indent="0" algn="ctr">
              <a:buNone/>
              <a:defRPr/>
            </a:lvl5pPr>
            <a:lvl6pPr marL="2072126" indent="0" algn="ctr">
              <a:buNone/>
              <a:defRPr/>
            </a:lvl6pPr>
            <a:lvl7pPr marL="2486552" indent="0" algn="ctr">
              <a:buNone/>
              <a:defRPr/>
            </a:lvl7pPr>
            <a:lvl8pPr marL="2900977" indent="0" algn="ctr">
              <a:buNone/>
              <a:defRPr/>
            </a:lvl8pPr>
            <a:lvl9pPr marL="331540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5" indent="0">
              <a:buNone/>
              <a:defRPr sz="1600"/>
            </a:lvl2pPr>
            <a:lvl3pPr marL="828850" indent="0">
              <a:buNone/>
              <a:defRPr sz="1500"/>
            </a:lvl3pPr>
            <a:lvl4pPr marL="1243275" indent="0">
              <a:buNone/>
              <a:defRPr sz="1300"/>
            </a:lvl4pPr>
            <a:lvl5pPr marL="1657700" indent="0">
              <a:buNone/>
              <a:defRPr sz="1300"/>
            </a:lvl5pPr>
            <a:lvl6pPr marL="2072126" indent="0">
              <a:buNone/>
              <a:defRPr sz="1300"/>
            </a:lvl6pPr>
            <a:lvl7pPr marL="2486552" indent="0">
              <a:buNone/>
              <a:defRPr sz="1300"/>
            </a:lvl7pPr>
            <a:lvl8pPr marL="2900977" indent="0">
              <a:buNone/>
              <a:defRPr sz="1300"/>
            </a:lvl8pPr>
            <a:lvl9pPr marL="331540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485" y="1906768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0" y="1906768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25" indent="0">
              <a:buNone/>
              <a:defRPr sz="2500"/>
            </a:lvl2pPr>
            <a:lvl3pPr marL="828850" indent="0">
              <a:buNone/>
              <a:defRPr sz="2200"/>
            </a:lvl3pPr>
            <a:lvl4pPr marL="1243275" indent="0">
              <a:buNone/>
              <a:defRPr sz="1800"/>
            </a:lvl4pPr>
            <a:lvl5pPr marL="1657700" indent="0">
              <a:buNone/>
              <a:defRPr sz="1800"/>
            </a:lvl5pPr>
            <a:lvl6pPr marL="2072126" indent="0">
              <a:buNone/>
              <a:defRPr sz="1800"/>
            </a:lvl6pPr>
            <a:lvl7pPr marL="2486552" indent="0">
              <a:buNone/>
              <a:defRPr sz="1800"/>
            </a:lvl7pPr>
            <a:lvl8pPr marL="2900977" indent="0">
              <a:buNone/>
              <a:defRPr sz="1800"/>
            </a:lvl8pPr>
            <a:lvl9pPr marL="3315402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520" y="568860"/>
            <a:ext cx="1951200" cy="58628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485" y="568860"/>
            <a:ext cx="5716800" cy="58628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82" indent="0" algn="ctr">
              <a:buNone/>
              <a:defRPr/>
            </a:lvl2pPr>
            <a:lvl3pPr marL="828764" indent="0" algn="ctr">
              <a:buNone/>
              <a:defRPr/>
            </a:lvl3pPr>
            <a:lvl4pPr marL="1243146" indent="0" algn="ctr">
              <a:buNone/>
              <a:defRPr/>
            </a:lvl4pPr>
            <a:lvl5pPr marL="1657528" indent="0" algn="ctr">
              <a:buNone/>
              <a:defRPr/>
            </a:lvl5pPr>
            <a:lvl6pPr marL="2071911" indent="0" algn="ctr">
              <a:buNone/>
              <a:defRPr/>
            </a:lvl6pPr>
            <a:lvl7pPr marL="2486294" indent="0" algn="ctr">
              <a:buNone/>
              <a:defRPr/>
            </a:lvl7pPr>
            <a:lvl8pPr marL="2900676" indent="0" algn="ctr">
              <a:buNone/>
              <a:defRPr/>
            </a:lvl8pPr>
            <a:lvl9pPr marL="33150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82" indent="0">
              <a:buNone/>
              <a:defRPr sz="1600"/>
            </a:lvl2pPr>
            <a:lvl3pPr marL="828764" indent="0">
              <a:buNone/>
              <a:defRPr sz="1500"/>
            </a:lvl3pPr>
            <a:lvl4pPr marL="1243146" indent="0">
              <a:buNone/>
              <a:defRPr sz="1300"/>
            </a:lvl4pPr>
            <a:lvl5pPr marL="1657528" indent="0">
              <a:buNone/>
              <a:defRPr sz="1300"/>
            </a:lvl5pPr>
            <a:lvl6pPr marL="2071911" indent="0">
              <a:buNone/>
              <a:defRPr sz="1300"/>
            </a:lvl6pPr>
            <a:lvl7pPr marL="2486294" indent="0">
              <a:buNone/>
              <a:defRPr sz="1300"/>
            </a:lvl7pPr>
            <a:lvl8pPr marL="2900676" indent="0">
              <a:buNone/>
              <a:defRPr sz="1300"/>
            </a:lvl8pPr>
            <a:lvl9pPr marL="331505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2" y="1905329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29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6"/>
            <a:ext cx="1951200" cy="5849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2" y="580386"/>
            <a:ext cx="5718240" cy="5849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39" indent="0" algn="ctr">
              <a:buNone/>
              <a:defRPr/>
            </a:lvl2pPr>
            <a:lvl3pPr marL="828678" indent="0" algn="ctr">
              <a:buNone/>
              <a:defRPr/>
            </a:lvl3pPr>
            <a:lvl4pPr marL="1243017" indent="0" algn="ctr">
              <a:buNone/>
              <a:defRPr/>
            </a:lvl4pPr>
            <a:lvl5pPr marL="1657356" indent="0" algn="ctr">
              <a:buNone/>
              <a:defRPr/>
            </a:lvl5pPr>
            <a:lvl6pPr marL="2071696" indent="0" algn="ctr">
              <a:buNone/>
              <a:defRPr/>
            </a:lvl6pPr>
            <a:lvl7pPr marL="2486036" indent="0" algn="ctr">
              <a:buNone/>
              <a:defRPr/>
            </a:lvl7pPr>
            <a:lvl8pPr marL="2900375" indent="0" algn="ctr">
              <a:buNone/>
              <a:defRPr/>
            </a:lvl8pPr>
            <a:lvl9pPr marL="331471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39" indent="0">
              <a:buNone/>
              <a:defRPr sz="1600"/>
            </a:lvl2pPr>
            <a:lvl3pPr marL="828678" indent="0">
              <a:buNone/>
              <a:defRPr sz="1500"/>
            </a:lvl3pPr>
            <a:lvl4pPr marL="1243017" indent="0">
              <a:buNone/>
              <a:defRPr sz="1300"/>
            </a:lvl4pPr>
            <a:lvl5pPr marL="1657356" indent="0">
              <a:buNone/>
              <a:defRPr sz="1300"/>
            </a:lvl5pPr>
            <a:lvl6pPr marL="2071696" indent="0">
              <a:buNone/>
              <a:defRPr sz="1300"/>
            </a:lvl6pPr>
            <a:lvl7pPr marL="2486036" indent="0">
              <a:buNone/>
              <a:defRPr sz="1300"/>
            </a:lvl7pPr>
            <a:lvl8pPr marL="2900375" indent="0">
              <a:buNone/>
              <a:defRPr sz="1300"/>
            </a:lvl8pPr>
            <a:lvl9pPr marL="331471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040" y="1906770"/>
            <a:ext cx="383328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562" y="1906770"/>
            <a:ext cx="38347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39" indent="0">
              <a:buNone/>
              <a:defRPr sz="1800" b="1"/>
            </a:lvl2pPr>
            <a:lvl3pPr marL="828678" indent="0">
              <a:buNone/>
              <a:defRPr sz="1600" b="1"/>
            </a:lvl3pPr>
            <a:lvl4pPr marL="1243017" indent="0">
              <a:buNone/>
              <a:defRPr sz="1500" b="1"/>
            </a:lvl4pPr>
            <a:lvl5pPr marL="1657356" indent="0">
              <a:buNone/>
              <a:defRPr sz="1500" b="1"/>
            </a:lvl5pPr>
            <a:lvl6pPr marL="2071696" indent="0">
              <a:buNone/>
              <a:defRPr sz="1500" b="1"/>
            </a:lvl6pPr>
            <a:lvl7pPr marL="2486036" indent="0">
              <a:buNone/>
              <a:defRPr sz="1500" b="1"/>
            </a:lvl7pPr>
            <a:lvl8pPr marL="2900375" indent="0">
              <a:buNone/>
              <a:defRPr sz="1500" b="1"/>
            </a:lvl8pPr>
            <a:lvl9pPr marL="331471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0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39" indent="0">
              <a:buNone/>
              <a:defRPr sz="2500"/>
            </a:lvl2pPr>
            <a:lvl3pPr marL="828678" indent="0">
              <a:buNone/>
              <a:defRPr sz="2200"/>
            </a:lvl3pPr>
            <a:lvl4pPr marL="1243017" indent="0">
              <a:buNone/>
              <a:defRPr sz="1800"/>
            </a:lvl4pPr>
            <a:lvl5pPr marL="1657356" indent="0">
              <a:buNone/>
              <a:defRPr sz="1800"/>
            </a:lvl5pPr>
            <a:lvl6pPr marL="2071696" indent="0">
              <a:buNone/>
              <a:defRPr sz="1800"/>
            </a:lvl6pPr>
            <a:lvl7pPr marL="2486036" indent="0">
              <a:buNone/>
              <a:defRPr sz="1800"/>
            </a:lvl7pPr>
            <a:lvl8pPr marL="2900375" indent="0">
              <a:buNone/>
              <a:defRPr sz="1800"/>
            </a:lvl8pPr>
            <a:lvl9pPr marL="3314716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39" indent="0">
              <a:buNone/>
              <a:defRPr sz="1100"/>
            </a:lvl2pPr>
            <a:lvl3pPr marL="828678" indent="0">
              <a:buNone/>
              <a:defRPr sz="900"/>
            </a:lvl3pPr>
            <a:lvl4pPr marL="1243017" indent="0">
              <a:buNone/>
              <a:defRPr sz="800"/>
            </a:lvl4pPr>
            <a:lvl5pPr marL="1657356" indent="0">
              <a:buNone/>
              <a:defRPr sz="800"/>
            </a:lvl5pPr>
            <a:lvl6pPr marL="2071696" indent="0">
              <a:buNone/>
              <a:defRPr sz="800"/>
            </a:lvl6pPr>
            <a:lvl7pPr marL="2486036" indent="0">
              <a:buNone/>
              <a:defRPr sz="800"/>
            </a:lvl7pPr>
            <a:lvl8pPr marL="2900375" indent="0">
              <a:buNone/>
              <a:defRPr sz="800"/>
            </a:lvl8pPr>
            <a:lvl9pPr marL="331471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3DEB3D"/>
              </a:gs>
              <a:gs pos="100000">
                <a:srgbClr val="00808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72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28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7445375" y="6783388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3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4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>
            <a:off x="7445375" y="6238875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6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7" name="AutoShape 12"/>
          <p:cNvSpPr>
            <a:spLocks noChangeArrowheads="1"/>
          </p:cNvSpPr>
          <p:nvPr/>
        </p:nvSpPr>
        <p:spPr bwMode="auto">
          <a:xfrm>
            <a:off x="8107363" y="6783388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8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9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0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1" name="AutoShape 16"/>
          <p:cNvSpPr>
            <a:spLocks noChangeArrowheads="1"/>
          </p:cNvSpPr>
          <p:nvPr/>
        </p:nvSpPr>
        <p:spPr bwMode="auto">
          <a:xfrm>
            <a:off x="8107363" y="6238875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2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80994" indent="-207363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95720" indent="-207363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10446" indent="-207363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25172" indent="-207363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75"/>
            <a:ext cx="91757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568325"/>
            <a:ext cx="6361113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0425" y="1906588"/>
            <a:ext cx="63484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484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78867" indent="-207171" algn="ctr" defTabSz="40714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93206" indent="-207171" algn="ctr" defTabSz="40714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07548" indent="-207171" algn="ctr" defTabSz="40714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21885" indent="-207171" algn="ctr" defTabSz="40714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278867" indent="-207171" algn="l" defTabSz="40714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693206" indent="-207171" algn="l" defTabSz="40714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107548" indent="-207171" algn="l" defTabSz="40714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521885" indent="-207171" algn="l" defTabSz="40714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39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78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7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35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69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03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375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716" algn="l" defTabSz="82867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8631" indent="-207150" algn="ctr" defTabSz="40710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92927" indent="-207150" algn="ctr" defTabSz="40710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7226" indent="-207150" algn="ctr" defTabSz="40710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21520" indent="-207150" algn="ctr" defTabSz="40710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8631" indent="-207150" algn="l" defTabSz="40710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2927" indent="-207150" algn="l" defTabSz="40710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7226" indent="-207150" algn="l" defTabSz="40710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1520" indent="-207150" algn="l" defTabSz="40710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96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9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8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85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8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7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074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37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"/>
          <p:cNvSpPr>
            <a:spLocks noChangeShapeType="1"/>
          </p:cNvSpPr>
          <p:nvPr/>
        </p:nvSpPr>
        <p:spPr bwMode="auto">
          <a:xfrm>
            <a:off x="0" y="830263"/>
            <a:ext cx="9140825" cy="0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0" y="852488"/>
            <a:ext cx="9140825" cy="1587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0" y="1136650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0" y="1444625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0" y="1749425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2055813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0" y="2363788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0" y="2667000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0" y="2974975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0" y="3282950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0" y="3587750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0" y="3894138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0" y="4202113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>
            <a:off x="0" y="4508500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>
            <a:off x="0" y="4814888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>
            <a:off x="0" y="5121275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6" name="Line 17"/>
          <p:cNvSpPr>
            <a:spLocks noChangeShapeType="1"/>
          </p:cNvSpPr>
          <p:nvPr/>
        </p:nvSpPr>
        <p:spPr bwMode="auto">
          <a:xfrm>
            <a:off x="0" y="5427663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7" name="Line 18"/>
          <p:cNvSpPr>
            <a:spLocks noChangeShapeType="1"/>
          </p:cNvSpPr>
          <p:nvPr/>
        </p:nvSpPr>
        <p:spPr bwMode="auto">
          <a:xfrm>
            <a:off x="0" y="5732463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8" name="Line 19"/>
          <p:cNvSpPr>
            <a:spLocks noChangeShapeType="1"/>
          </p:cNvSpPr>
          <p:nvPr/>
        </p:nvSpPr>
        <p:spPr bwMode="auto">
          <a:xfrm>
            <a:off x="0" y="6040438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09" name="Line 20"/>
          <p:cNvSpPr>
            <a:spLocks noChangeShapeType="1"/>
          </p:cNvSpPr>
          <p:nvPr/>
        </p:nvSpPr>
        <p:spPr bwMode="auto">
          <a:xfrm>
            <a:off x="0" y="6348413"/>
            <a:ext cx="9140825" cy="1587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sp>
        <p:nvSpPr>
          <p:cNvPr id="12310" name="Line 21"/>
          <p:cNvSpPr>
            <a:spLocks noChangeShapeType="1"/>
          </p:cNvSpPr>
          <p:nvPr/>
        </p:nvSpPr>
        <p:spPr bwMode="auto">
          <a:xfrm>
            <a:off x="0" y="6651625"/>
            <a:ext cx="9140825" cy="1588"/>
          </a:xfrm>
          <a:prstGeom prst="line">
            <a:avLst/>
          </a:prstGeom>
          <a:noFill/>
          <a:ln w="3240">
            <a:solidFill>
              <a:srgbClr val="969696"/>
            </a:solidFill>
            <a:round/>
            <a:headEnd/>
            <a:tailEnd/>
          </a:ln>
        </p:spPr>
        <p:txBody>
          <a:bodyPr lIns="82849" tIns="41425" rIns="82849" bIns="41425"/>
          <a:lstStyle/>
          <a:p>
            <a:endParaRPr lang="ru-RU"/>
          </a:p>
        </p:txBody>
      </p:sp>
      <p:grpSp>
        <p:nvGrpSpPr>
          <p:cNvPr id="12311" name="Group 22"/>
          <p:cNvGrpSpPr>
            <a:grpSpLocks/>
          </p:cNvGrpSpPr>
          <p:nvPr/>
        </p:nvGrpSpPr>
        <p:grpSpPr bwMode="auto">
          <a:xfrm>
            <a:off x="457200" y="1558925"/>
            <a:ext cx="274638" cy="254000"/>
            <a:chOff x="317" y="1082"/>
            <a:chExt cx="191" cy="177"/>
          </a:xfrm>
        </p:grpSpPr>
        <p:sp>
          <p:nvSpPr>
            <p:cNvPr id="12317" name="Oval 23"/>
            <p:cNvSpPr>
              <a:spLocks noChangeArrowheads="1"/>
            </p:cNvSpPr>
            <p:nvPr/>
          </p:nvSpPr>
          <p:spPr bwMode="auto">
            <a:xfrm>
              <a:off x="317" y="1093"/>
              <a:ext cx="181" cy="168"/>
            </a:xfrm>
            <a:prstGeom prst="ellipse">
              <a:avLst/>
            </a:prstGeom>
            <a:solidFill>
              <a:srgbClr val="969696"/>
            </a:solidFill>
            <a:ln w="936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2318" name="Oval 24"/>
            <p:cNvSpPr>
              <a:spLocks noChangeArrowheads="1"/>
            </p:cNvSpPr>
            <p:nvPr/>
          </p:nvSpPr>
          <p:spPr bwMode="auto">
            <a:xfrm>
              <a:off x="328" y="1082"/>
              <a:ext cx="181" cy="167"/>
            </a:xfrm>
            <a:prstGeom prst="ellipse">
              <a:avLst/>
            </a:pr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Arial Unicode MS" pitchFamily="34" charset="-128"/>
              </a:endParaRPr>
            </a:p>
          </p:txBody>
        </p:sp>
      </p:grpSp>
      <p:grpSp>
        <p:nvGrpSpPr>
          <p:cNvPr id="12312" name="Group 25"/>
          <p:cNvGrpSpPr>
            <a:grpSpLocks/>
          </p:cNvGrpSpPr>
          <p:nvPr/>
        </p:nvGrpSpPr>
        <p:grpSpPr bwMode="auto">
          <a:xfrm>
            <a:off x="457200" y="5062538"/>
            <a:ext cx="274638" cy="254000"/>
            <a:chOff x="317" y="3515"/>
            <a:chExt cx="191" cy="177"/>
          </a:xfrm>
        </p:grpSpPr>
        <p:sp>
          <p:nvSpPr>
            <p:cNvPr id="12315" name="Oval 26"/>
            <p:cNvSpPr>
              <a:spLocks noChangeArrowheads="1"/>
            </p:cNvSpPr>
            <p:nvPr/>
          </p:nvSpPr>
          <p:spPr bwMode="auto">
            <a:xfrm>
              <a:off x="317" y="3525"/>
              <a:ext cx="181" cy="168"/>
            </a:xfrm>
            <a:prstGeom prst="ellipse">
              <a:avLst/>
            </a:prstGeom>
            <a:solidFill>
              <a:srgbClr val="969696"/>
            </a:solidFill>
            <a:ln w="936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2316" name="Oval 27"/>
            <p:cNvSpPr>
              <a:spLocks noChangeArrowheads="1"/>
            </p:cNvSpPr>
            <p:nvPr/>
          </p:nvSpPr>
          <p:spPr bwMode="auto">
            <a:xfrm>
              <a:off x="328" y="3515"/>
              <a:ext cx="181" cy="167"/>
            </a:xfrm>
            <a:prstGeom prst="ellipse">
              <a:avLst/>
            </a:prstGeom>
            <a:solidFill>
              <a:srgbClr val="333333"/>
            </a:solidFill>
            <a:ln w="936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Arial Unicode MS" pitchFamily="34" charset="-128"/>
              </a:endParaRPr>
            </a:p>
          </p:txBody>
        </p:sp>
      </p:grpSp>
      <p:sp>
        <p:nvSpPr>
          <p:cNvPr id="12313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314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278395" indent="-207128" algn="ctr" defTabSz="407061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692647" indent="-207128" algn="ctr" defTabSz="407061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3106904" indent="-207128" algn="ctr" defTabSz="407061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521154" indent="-207128" algn="ctr" defTabSz="407061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309563" indent="-309563" algn="l" defTabSz="406400" rtl="0" eaLnBrk="0" fontAlgn="base" hangingPunct="0">
        <a:spcBef>
          <a:spcPts val="6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73100" indent="-258763" algn="l" defTabSz="4064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035050" indent="-206375" algn="l" defTabSz="4064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449388" indent="-206375" algn="l" defTabSz="406400" rtl="0" eaLnBrk="0" fontAlgn="base" hangingPunct="0">
        <a:spcBef>
          <a:spcPts val="3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5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863725" indent="-206375" algn="l" defTabSz="406400" rtl="0" eaLnBrk="0" fontAlgn="base" hangingPunct="0">
        <a:spcBef>
          <a:spcPts val="3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5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278395" indent="-207128" algn="l" defTabSz="407061" rtl="0" eaLnBrk="1" fontAlgn="base" hangingPunct="1">
        <a:spcBef>
          <a:spcPts val="38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6pPr>
      <a:lvl7pPr marL="2692647" indent="-207128" algn="l" defTabSz="407061" rtl="0" eaLnBrk="1" fontAlgn="base" hangingPunct="1">
        <a:spcBef>
          <a:spcPts val="38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7pPr>
      <a:lvl8pPr marL="3106904" indent="-207128" algn="l" defTabSz="407061" rtl="0" eaLnBrk="1" fontAlgn="base" hangingPunct="1">
        <a:spcBef>
          <a:spcPts val="38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8pPr>
      <a:lvl9pPr marL="3521154" indent="-207128" algn="l" defTabSz="407061" rtl="0" eaLnBrk="1" fontAlgn="base" hangingPunct="1">
        <a:spcBef>
          <a:spcPts val="38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53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06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759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013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268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520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774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028" algn="l" defTabSz="82850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558800" y="6380163"/>
            <a:ext cx="8081963" cy="1587"/>
          </a:xfrm>
          <a:prstGeom prst="line">
            <a:avLst/>
          </a:prstGeom>
          <a:noFill/>
          <a:ln w="36000">
            <a:solidFill>
              <a:srgbClr val="263E60"/>
            </a:solidFill>
            <a:round/>
            <a:headEnd/>
            <a:tailEnd/>
          </a:ln>
        </p:spPr>
        <p:txBody>
          <a:bodyPr lIns="82840" tIns="41421" rIns="82840" bIns="41421"/>
          <a:lstStyle/>
          <a:p>
            <a:endParaRPr lang="ru-RU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558800" y="1155700"/>
            <a:ext cx="8081963" cy="0"/>
          </a:xfrm>
          <a:prstGeom prst="line">
            <a:avLst/>
          </a:prstGeom>
          <a:noFill/>
          <a:ln w="36000">
            <a:solidFill>
              <a:srgbClr val="263E60"/>
            </a:solidFill>
            <a:round/>
            <a:headEnd/>
            <a:tailEnd/>
          </a:ln>
        </p:spPr>
        <p:txBody>
          <a:bodyPr lIns="82840" tIns="41421" rIns="82840" bIns="41421"/>
          <a:lstStyle/>
          <a:p>
            <a:endParaRPr lang="ru-RU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58800" y="6484938"/>
            <a:ext cx="2336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37" tIns="55152" rIns="81537" bIns="40768"/>
          <a:lstStyle>
            <a:lvl1pPr eaLnBrk="0" hangingPunct="0"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1275" algn="l"/>
                <a:tab pos="196691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latin typeface="Bitstream Vera Serif"/>
                <a:ea typeface="DejaVu Sans"/>
                <a:cs typeface="DejaVu Sans"/>
              </a:rPr>
              <a:t>   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723188" y="6454775"/>
            <a:ext cx="993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537" tIns="55152" rIns="81537" bIns="40768"/>
          <a:lstStyle>
            <a:lvl1pPr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algn="r" eaLnBrk="1" hangingPunct="1">
              <a:defRPr/>
            </a:pPr>
            <a:fld id="{3DE4CF2E-559D-478B-9185-B1BD1E7004E3}" type="slidenum">
              <a:rPr lang="ru-RU" smtClean="0">
                <a:solidFill>
                  <a:srgbClr val="000000"/>
                </a:solidFill>
                <a:latin typeface="Bitstream Vera Serif"/>
                <a:ea typeface="DejaVu Sans"/>
                <a:cs typeface="DejaVu Sans"/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000000"/>
              </a:solidFill>
              <a:latin typeface="Bitstream Vera Serif"/>
              <a:ea typeface="DejaVu Sans"/>
              <a:cs typeface="DejaVu Sans"/>
            </a:endParaRP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619125" y="422275"/>
            <a:ext cx="558800" cy="558800"/>
          </a:xfrm>
          <a:prstGeom prst="roundRect">
            <a:avLst>
              <a:gd name="adj" fmla="val 255"/>
            </a:avLst>
          </a:prstGeom>
          <a:noFill/>
          <a:ln w="36000">
            <a:solidFill>
              <a:srgbClr val="263E60"/>
            </a:solidFill>
            <a:round/>
            <a:headEnd/>
            <a:tailEnd/>
          </a:ln>
        </p:spPr>
        <p:txBody>
          <a:bodyPr wrap="none" lIns="82840" tIns="41421" rIns="82840" bIns="41421" anchor="ctr"/>
          <a:lstStyle/>
          <a:p>
            <a:endParaRPr lang="ru-RU">
              <a:latin typeface="Bitstream Vera Serif"/>
              <a:ea typeface="msmincho"/>
            </a:endParaRP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782638" y="258763"/>
            <a:ext cx="557212" cy="558800"/>
          </a:xfrm>
          <a:prstGeom prst="roundRect">
            <a:avLst>
              <a:gd name="adj" fmla="val 255"/>
            </a:avLst>
          </a:prstGeom>
          <a:noFill/>
          <a:ln w="36000">
            <a:solidFill>
              <a:srgbClr val="263E60"/>
            </a:solidFill>
            <a:round/>
            <a:headEnd/>
            <a:tailEnd/>
          </a:ln>
        </p:spPr>
        <p:txBody>
          <a:bodyPr wrap="none" lIns="82840" tIns="41421" rIns="82840" bIns="41421" anchor="ctr"/>
          <a:lstStyle/>
          <a:p>
            <a:endParaRPr lang="ru-RU">
              <a:latin typeface="Bitstream Vera Serif"/>
              <a:ea typeface="msmincho"/>
            </a:endParaRP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977900" y="520700"/>
            <a:ext cx="558800" cy="558800"/>
          </a:xfrm>
          <a:prstGeom prst="roundRect">
            <a:avLst>
              <a:gd name="adj" fmla="val 255"/>
            </a:avLst>
          </a:prstGeom>
          <a:noFill/>
          <a:ln w="36000">
            <a:solidFill>
              <a:srgbClr val="263E60"/>
            </a:solidFill>
            <a:round/>
            <a:headEnd/>
            <a:tailEnd/>
          </a:ln>
        </p:spPr>
        <p:txBody>
          <a:bodyPr wrap="none" lIns="82840" tIns="41421" rIns="82840" bIns="41421" anchor="ctr"/>
          <a:lstStyle/>
          <a:p>
            <a:endParaRPr lang="ru-RU">
              <a:latin typeface="Bitstream Vera Serif"/>
              <a:ea typeface="msmincho"/>
            </a:endParaRP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2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730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defTabSz="4064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5pPr>
      <a:lvl6pPr marL="2278159" indent="-207106" algn="ctr" defTabSz="407018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6pPr>
      <a:lvl7pPr marL="2692368" indent="-207106" algn="ctr" defTabSz="407018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7pPr>
      <a:lvl8pPr marL="3106582" indent="-207106" algn="ctr" defTabSz="407018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8pPr>
      <a:lvl9pPr marL="3520789" indent="-207106" algn="ctr" defTabSz="407018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Bitstream Vera Serif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8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8763" algn="l" defTabSz="406400" rtl="0" eaLnBrk="0" fontAlgn="base" hangingPunct="0">
        <a:lnSpc>
          <a:spcPct val="98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8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8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8159" indent="-207106" algn="l" defTabSz="407018" rtl="0" eaLnBrk="1" fontAlgn="base" hangingPunct="1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2368" indent="-207106" algn="l" defTabSz="407018" rtl="0" eaLnBrk="1" fontAlgn="base" hangingPunct="1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6582" indent="-207106" algn="l" defTabSz="407018" rtl="0" eaLnBrk="1" fontAlgn="base" hangingPunct="1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0789" indent="-207106" algn="l" defTabSz="407018" rtl="0" eaLnBrk="1" fontAlgn="base" hangingPunct="1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1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42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630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841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054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263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473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684" algn="l" defTabSz="828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1169988"/>
            <a:ext cx="9144000" cy="1046162"/>
          </a:xfrm>
          <a:prstGeom prst="roundRect">
            <a:avLst>
              <a:gd name="adj" fmla="val 134"/>
            </a:avLst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 rot="10800000">
            <a:off x="0" y="1588"/>
            <a:ext cx="9144000" cy="1189037"/>
          </a:xfrm>
          <a:prstGeom prst="roundRect">
            <a:avLst>
              <a:gd name="adj" fmla="val 120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oundRect">
            <a:avLst>
              <a:gd name="adj" fmla="val 171"/>
            </a:avLst>
          </a:pr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4341" name="Freeform 4"/>
          <p:cNvSpPr>
            <a:spLocks noChangeArrowheads="1"/>
          </p:cNvSpPr>
          <p:nvPr/>
        </p:nvSpPr>
        <p:spPr bwMode="auto">
          <a:xfrm>
            <a:off x="3963988" y="6126163"/>
            <a:ext cx="5176837" cy="481012"/>
          </a:xfrm>
          <a:custGeom>
            <a:avLst/>
            <a:gdLst>
              <a:gd name="T0" fmla="*/ 440492 w 15854"/>
              <a:gd name="T1" fmla="*/ 256692 h 1471"/>
              <a:gd name="T2" fmla="*/ 729146 w 15854"/>
              <a:gd name="T3" fmla="*/ 192601 h 1471"/>
              <a:gd name="T4" fmla="*/ 1420740 w 15854"/>
              <a:gd name="T5" fmla="*/ 122951 h 1471"/>
              <a:gd name="T6" fmla="*/ 1381883 w 15854"/>
              <a:gd name="T7" fmla="*/ 62456 h 1471"/>
              <a:gd name="T8" fmla="*/ 993310 w 15854"/>
              <a:gd name="T9" fmla="*/ 17658 h 1471"/>
              <a:gd name="T10" fmla="*/ 2359193 w 15854"/>
              <a:gd name="T11" fmla="*/ 156304 h 1471"/>
              <a:gd name="T12" fmla="*/ 1726374 w 15854"/>
              <a:gd name="T13" fmla="*/ 206335 h 1471"/>
              <a:gd name="T14" fmla="*/ 2035600 w 15854"/>
              <a:gd name="T15" fmla="*/ 238708 h 1471"/>
              <a:gd name="T16" fmla="*/ 2528990 w 15854"/>
              <a:gd name="T17" fmla="*/ 244920 h 1471"/>
              <a:gd name="T18" fmla="*/ 3334870 w 15854"/>
              <a:gd name="T19" fmla="*/ 285468 h 1471"/>
              <a:gd name="T20" fmla="*/ 3615688 w 15854"/>
              <a:gd name="T21" fmla="*/ 233476 h 1471"/>
              <a:gd name="T22" fmla="*/ 4002628 w 15854"/>
              <a:gd name="T23" fmla="*/ 225955 h 1471"/>
              <a:gd name="T24" fmla="*/ 4115935 w 15854"/>
              <a:gd name="T25" fmla="*/ 229879 h 1471"/>
              <a:gd name="T26" fmla="*/ 4432671 w 15854"/>
              <a:gd name="T27" fmla="*/ 257673 h 1471"/>
              <a:gd name="T28" fmla="*/ 4866632 w 15854"/>
              <a:gd name="T29" fmla="*/ 251460 h 1471"/>
              <a:gd name="T30" fmla="*/ 5176510 w 15854"/>
              <a:gd name="T31" fmla="*/ 229879 h 1471"/>
              <a:gd name="T32" fmla="*/ 5176510 w 15854"/>
              <a:gd name="T33" fmla="*/ 275658 h 1471"/>
              <a:gd name="T34" fmla="*/ 4039200 w 15854"/>
              <a:gd name="T35" fmla="*/ 347270 h 1471"/>
              <a:gd name="T36" fmla="*/ 2797072 w 15854"/>
              <a:gd name="T37" fmla="*/ 349232 h 1471"/>
              <a:gd name="T38" fmla="*/ 1954947 w 15854"/>
              <a:gd name="T39" fmla="*/ 327978 h 1471"/>
              <a:gd name="T40" fmla="*/ 1521965 w 15854"/>
              <a:gd name="T41" fmla="*/ 314571 h 1471"/>
              <a:gd name="T42" fmla="*/ 1011596 w 15854"/>
              <a:gd name="T43" fmla="*/ 468913 h 1471"/>
              <a:gd name="T44" fmla="*/ 672003 w 15854"/>
              <a:gd name="T45" fmla="*/ 391742 h 1471"/>
              <a:gd name="T46" fmla="*/ 946289 w 15854"/>
              <a:gd name="T47" fmla="*/ 283506 h 1471"/>
              <a:gd name="T48" fmla="*/ 440492 w 15854"/>
              <a:gd name="T49" fmla="*/ 256692 h 14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854" h="1471">
                <a:moveTo>
                  <a:pt x="1349" y="785"/>
                </a:moveTo>
                <a:cubicBezTo>
                  <a:pt x="0" y="714"/>
                  <a:pt x="2880" y="741"/>
                  <a:pt x="2233" y="589"/>
                </a:cubicBezTo>
                <a:cubicBezTo>
                  <a:pt x="1586" y="437"/>
                  <a:pt x="4054" y="475"/>
                  <a:pt x="4351" y="376"/>
                </a:cubicBezTo>
                <a:cubicBezTo>
                  <a:pt x="4483" y="332"/>
                  <a:pt x="4406" y="234"/>
                  <a:pt x="4232" y="191"/>
                </a:cubicBezTo>
                <a:cubicBezTo>
                  <a:pt x="4222" y="189"/>
                  <a:pt x="2754" y="108"/>
                  <a:pt x="3042" y="54"/>
                </a:cubicBezTo>
                <a:cubicBezTo>
                  <a:pt x="3330" y="0"/>
                  <a:pt x="7237" y="404"/>
                  <a:pt x="7225" y="478"/>
                </a:cubicBezTo>
                <a:cubicBezTo>
                  <a:pt x="7213" y="552"/>
                  <a:pt x="5287" y="631"/>
                  <a:pt x="5287" y="631"/>
                </a:cubicBezTo>
                <a:lnTo>
                  <a:pt x="6234" y="730"/>
                </a:lnTo>
                <a:lnTo>
                  <a:pt x="7745" y="749"/>
                </a:lnTo>
                <a:lnTo>
                  <a:pt x="10213" y="873"/>
                </a:lnTo>
                <a:cubicBezTo>
                  <a:pt x="10213" y="873"/>
                  <a:pt x="11306" y="690"/>
                  <a:pt x="11073" y="714"/>
                </a:cubicBezTo>
                <a:cubicBezTo>
                  <a:pt x="10840" y="738"/>
                  <a:pt x="12145" y="726"/>
                  <a:pt x="12258" y="691"/>
                </a:cubicBezTo>
                <a:cubicBezTo>
                  <a:pt x="12371" y="656"/>
                  <a:pt x="12594" y="702"/>
                  <a:pt x="12605" y="703"/>
                </a:cubicBezTo>
                <a:cubicBezTo>
                  <a:pt x="13015" y="738"/>
                  <a:pt x="13279" y="777"/>
                  <a:pt x="13575" y="788"/>
                </a:cubicBezTo>
                <a:cubicBezTo>
                  <a:pt x="13871" y="799"/>
                  <a:pt x="14526" y="749"/>
                  <a:pt x="14904" y="769"/>
                </a:cubicBezTo>
                <a:cubicBezTo>
                  <a:pt x="15282" y="789"/>
                  <a:pt x="15853" y="703"/>
                  <a:pt x="15853" y="703"/>
                </a:cubicBezTo>
                <a:lnTo>
                  <a:pt x="15853" y="843"/>
                </a:lnTo>
                <a:cubicBezTo>
                  <a:pt x="15853" y="843"/>
                  <a:pt x="12355" y="1062"/>
                  <a:pt x="12370" y="1062"/>
                </a:cubicBezTo>
                <a:cubicBezTo>
                  <a:pt x="12385" y="1062"/>
                  <a:pt x="8552" y="1068"/>
                  <a:pt x="8566" y="1068"/>
                </a:cubicBezTo>
                <a:cubicBezTo>
                  <a:pt x="8580" y="1068"/>
                  <a:pt x="5987" y="1003"/>
                  <a:pt x="5987" y="1003"/>
                </a:cubicBezTo>
                <a:cubicBezTo>
                  <a:pt x="5987" y="1003"/>
                  <a:pt x="4574" y="973"/>
                  <a:pt x="4661" y="962"/>
                </a:cubicBezTo>
                <a:cubicBezTo>
                  <a:pt x="4748" y="951"/>
                  <a:pt x="3295" y="1470"/>
                  <a:pt x="3098" y="1434"/>
                </a:cubicBezTo>
                <a:cubicBezTo>
                  <a:pt x="2901" y="1398"/>
                  <a:pt x="2087" y="1186"/>
                  <a:pt x="2058" y="1198"/>
                </a:cubicBezTo>
                <a:cubicBezTo>
                  <a:pt x="2029" y="1210"/>
                  <a:pt x="3371" y="892"/>
                  <a:pt x="2898" y="867"/>
                </a:cubicBezTo>
                <a:lnTo>
                  <a:pt x="1349" y="785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162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/>
          </a:p>
        </p:txBody>
      </p:sp>
      <p:sp>
        <p:nvSpPr>
          <p:cNvPr id="14342" name="Freeform 5"/>
          <p:cNvSpPr>
            <a:spLocks noChangeArrowheads="1"/>
          </p:cNvSpPr>
          <p:nvPr/>
        </p:nvSpPr>
        <p:spPr bwMode="auto">
          <a:xfrm>
            <a:off x="119063" y="6018213"/>
            <a:ext cx="5227637" cy="346075"/>
          </a:xfrm>
          <a:custGeom>
            <a:avLst/>
            <a:gdLst>
              <a:gd name="T0" fmla="*/ 0 w 16006"/>
              <a:gd name="T1" fmla="*/ 345749 h 1060"/>
              <a:gd name="T2" fmla="*/ 1923049 w 16006"/>
              <a:gd name="T3" fmla="*/ 274248 h 1060"/>
              <a:gd name="T4" fmla="*/ 4170091 w 16006"/>
              <a:gd name="T5" fmla="*/ 233764 h 1060"/>
              <a:gd name="T6" fmla="*/ 5227310 w 16006"/>
              <a:gd name="T7" fmla="*/ 172711 h 1060"/>
              <a:gd name="T8" fmla="*/ 4749488 w 16006"/>
              <a:gd name="T9" fmla="*/ 101537 h 1060"/>
              <a:gd name="T10" fmla="*/ 3478668 w 16006"/>
              <a:gd name="T11" fmla="*/ 121779 h 1060"/>
              <a:gd name="T12" fmla="*/ 2787246 w 16006"/>
              <a:gd name="T13" fmla="*/ 0 h 1060"/>
              <a:gd name="T14" fmla="*/ 1974000 w 16006"/>
              <a:gd name="T15" fmla="*/ 101537 h 1060"/>
              <a:gd name="T16" fmla="*/ 1160754 w 16006"/>
              <a:gd name="T17" fmla="*/ 142021 h 1060"/>
              <a:gd name="T18" fmla="*/ 604872 w 16006"/>
              <a:gd name="T19" fmla="*/ 5224 h 1060"/>
              <a:gd name="T20" fmla="*/ 316153 w 16006"/>
              <a:gd name="T21" fmla="*/ 209604 h 1060"/>
              <a:gd name="T22" fmla="*/ 0 w 16006"/>
              <a:gd name="T23" fmla="*/ 345749 h 10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006" h="1060">
                <a:moveTo>
                  <a:pt x="0" y="1059"/>
                </a:moveTo>
                <a:lnTo>
                  <a:pt x="5888" y="840"/>
                </a:lnTo>
                <a:lnTo>
                  <a:pt x="12768" y="716"/>
                </a:lnTo>
                <a:lnTo>
                  <a:pt x="16005" y="529"/>
                </a:lnTo>
                <a:lnTo>
                  <a:pt x="14542" y="311"/>
                </a:lnTo>
                <a:lnTo>
                  <a:pt x="10651" y="373"/>
                </a:lnTo>
                <a:lnTo>
                  <a:pt x="8534" y="0"/>
                </a:lnTo>
                <a:lnTo>
                  <a:pt x="6044" y="311"/>
                </a:lnTo>
                <a:lnTo>
                  <a:pt x="3554" y="435"/>
                </a:lnTo>
                <a:lnTo>
                  <a:pt x="1852" y="16"/>
                </a:lnTo>
                <a:lnTo>
                  <a:pt x="968" y="642"/>
                </a:lnTo>
                <a:lnTo>
                  <a:pt x="0" y="105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/>
          </a:p>
        </p:txBody>
      </p:sp>
      <p:sp>
        <p:nvSpPr>
          <p:cNvPr id="14343" name="Freeform 6"/>
          <p:cNvSpPr>
            <a:spLocks noChangeArrowheads="1"/>
          </p:cNvSpPr>
          <p:nvPr/>
        </p:nvSpPr>
        <p:spPr bwMode="auto">
          <a:xfrm>
            <a:off x="1912938" y="6157913"/>
            <a:ext cx="2049462" cy="211137"/>
          </a:xfrm>
          <a:custGeom>
            <a:avLst/>
            <a:gdLst>
              <a:gd name="T0" fmla="*/ 0 w 6279"/>
              <a:gd name="T1" fmla="*/ 210812 h 649"/>
              <a:gd name="T2" fmla="*/ 353164 w 6279"/>
              <a:gd name="T3" fmla="*/ 197799 h 649"/>
              <a:gd name="T4" fmla="*/ 1506333 w 6279"/>
              <a:gd name="T5" fmla="*/ 177303 h 649"/>
              <a:gd name="T6" fmla="*/ 2049136 w 6279"/>
              <a:gd name="T7" fmla="*/ 146072 h 649"/>
              <a:gd name="T8" fmla="*/ 1804010 w 6279"/>
              <a:gd name="T9" fmla="*/ 114840 h 649"/>
              <a:gd name="T10" fmla="*/ 1132280 w 6279"/>
              <a:gd name="T11" fmla="*/ 13989 h 649"/>
              <a:gd name="T12" fmla="*/ 826770 w 6279"/>
              <a:gd name="T13" fmla="*/ 185111 h 649"/>
              <a:gd name="T14" fmla="*/ 411263 w 6279"/>
              <a:gd name="T15" fmla="*/ 0 h 649"/>
              <a:gd name="T16" fmla="*/ 75725 w 6279"/>
              <a:gd name="T17" fmla="*/ 110286 h 649"/>
              <a:gd name="T18" fmla="*/ 0 w 6279"/>
              <a:gd name="T19" fmla="*/ 210812 h 6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279" h="649">
                <a:moveTo>
                  <a:pt x="0" y="648"/>
                </a:moveTo>
                <a:lnTo>
                  <a:pt x="1082" y="608"/>
                </a:lnTo>
                <a:lnTo>
                  <a:pt x="4615" y="545"/>
                </a:lnTo>
                <a:lnTo>
                  <a:pt x="6278" y="449"/>
                </a:lnTo>
                <a:lnTo>
                  <a:pt x="5527" y="353"/>
                </a:lnTo>
                <a:lnTo>
                  <a:pt x="3469" y="43"/>
                </a:lnTo>
                <a:lnTo>
                  <a:pt x="2533" y="569"/>
                </a:lnTo>
                <a:lnTo>
                  <a:pt x="1260" y="0"/>
                </a:lnTo>
                <a:lnTo>
                  <a:pt x="232" y="339"/>
                </a:lnTo>
                <a:lnTo>
                  <a:pt x="0" y="648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/>
          </a:p>
        </p:txBody>
      </p:sp>
      <p:sp>
        <p:nvSpPr>
          <p:cNvPr id="14344" name="Freeform 7"/>
          <p:cNvSpPr>
            <a:spLocks noChangeArrowheads="1"/>
          </p:cNvSpPr>
          <p:nvPr/>
        </p:nvSpPr>
        <p:spPr bwMode="auto">
          <a:xfrm>
            <a:off x="0" y="6059488"/>
            <a:ext cx="5346700" cy="650875"/>
          </a:xfrm>
          <a:custGeom>
            <a:avLst/>
            <a:gdLst>
              <a:gd name="T0" fmla="*/ 0 w 16374"/>
              <a:gd name="T1" fmla="*/ 473037 h 1991"/>
              <a:gd name="T2" fmla="*/ 3506670 w 16374"/>
              <a:gd name="T3" fmla="*/ 518150 h 1991"/>
              <a:gd name="T4" fmla="*/ 4827834 w 16374"/>
              <a:gd name="T5" fmla="*/ 599550 h 1991"/>
              <a:gd name="T6" fmla="*/ 5346373 w 16374"/>
              <a:gd name="T7" fmla="*/ 650548 h 1991"/>
              <a:gd name="T8" fmla="*/ 4929714 w 16374"/>
              <a:gd name="T9" fmla="*/ 497882 h 1991"/>
              <a:gd name="T10" fmla="*/ 4035005 w 16374"/>
              <a:gd name="T11" fmla="*/ 324947 h 1991"/>
              <a:gd name="T12" fmla="*/ 2408856 w 16374"/>
              <a:gd name="T13" fmla="*/ 243547 h 1991"/>
              <a:gd name="T14" fmla="*/ 1554964 w 16374"/>
              <a:gd name="T15" fmla="*/ 0 h 1991"/>
              <a:gd name="T16" fmla="*/ 813075 w 16374"/>
              <a:gd name="T17" fmla="*/ 253681 h 1991"/>
              <a:gd name="T18" fmla="*/ 0 w 16374"/>
              <a:gd name="T19" fmla="*/ 424654 h 1991"/>
              <a:gd name="T20" fmla="*/ 0 w 16374"/>
              <a:gd name="T21" fmla="*/ 473037 h 19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374" h="1991">
                <a:moveTo>
                  <a:pt x="0" y="1447"/>
                </a:moveTo>
                <a:lnTo>
                  <a:pt x="10739" y="1585"/>
                </a:lnTo>
                <a:lnTo>
                  <a:pt x="14785" y="1834"/>
                </a:lnTo>
                <a:lnTo>
                  <a:pt x="16373" y="1990"/>
                </a:lnTo>
                <a:lnTo>
                  <a:pt x="15097" y="1523"/>
                </a:lnTo>
                <a:lnTo>
                  <a:pt x="12357" y="994"/>
                </a:lnTo>
                <a:lnTo>
                  <a:pt x="7377" y="745"/>
                </a:lnTo>
                <a:lnTo>
                  <a:pt x="4762" y="0"/>
                </a:lnTo>
                <a:lnTo>
                  <a:pt x="2490" y="776"/>
                </a:lnTo>
                <a:lnTo>
                  <a:pt x="0" y="1299"/>
                </a:lnTo>
                <a:lnTo>
                  <a:pt x="0" y="1447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C1900"/>
              </a:gs>
            </a:gsLst>
            <a:lin ang="54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lIns="82832" tIns="41416" rIns="82832" bIns="41416" anchor="ctr"/>
          <a:lstStyle/>
          <a:p>
            <a:endParaRPr lang="ru-RU"/>
          </a:p>
        </p:txBody>
      </p:sp>
      <p:sp>
        <p:nvSpPr>
          <p:cNvPr id="1434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231775"/>
            <a:ext cx="7805738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434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449388"/>
            <a:ext cx="7805738" cy="463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6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277923" indent="-207085" algn="ctr" defTabSz="40697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2692089" indent="-207085" algn="ctr" defTabSz="40697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3106260" indent="-207085" algn="ctr" defTabSz="40697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3520424" indent="-207085" algn="ctr" defTabSz="40697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671513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186372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277923" indent="-207085" algn="l" defTabSz="40697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2089" indent="-207085" algn="l" defTabSz="40697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06260" indent="-207085" algn="l" defTabSz="40697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0424" indent="-207085" algn="l" defTabSz="40697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67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334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501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669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839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005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172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3341" algn="l" defTabSz="828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9100" y="4381500"/>
            <a:ext cx="2373313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406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Lucida Sans Unicode" charset="0"/>
          <a:cs typeface="+mj-cs"/>
        </a:defRPr>
      </a:lvl1pPr>
      <a:lvl2pPr algn="ctr" defTabSz="406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2pPr>
      <a:lvl3pPr algn="ctr" defTabSz="406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3pPr>
      <a:lvl4pPr algn="ctr" defTabSz="406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4pPr>
      <a:lvl5pPr algn="ctr" defTabSz="4064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5pPr>
      <a:lvl6pPr marL="2277687" indent="-207064" algn="ctr" defTabSz="406934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6pPr>
      <a:lvl7pPr marL="2691810" indent="-207064" algn="ctr" defTabSz="406934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7pPr>
      <a:lvl8pPr marL="3105938" indent="-207064" algn="ctr" defTabSz="406934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8pPr>
      <a:lvl9pPr marL="3520059" indent="-207064" algn="ctr" defTabSz="406934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cs typeface="Lucida Sans Unicode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198A8A"/>
          </a:solidFill>
          <a:latin typeface="+mn-lt"/>
          <a:ea typeface="Lucida Sans Unicode" charset="0"/>
          <a:cs typeface="+mn-cs"/>
        </a:defRPr>
      </a:lvl1pPr>
      <a:lvl2pPr marL="671513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198A8A"/>
          </a:solidFill>
          <a:latin typeface="+mn-lt"/>
          <a:ea typeface="Lucida Sans Unicode" charset="0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198A8A"/>
          </a:solidFill>
          <a:latin typeface="+mn-lt"/>
          <a:ea typeface="Lucida Sans Unicode" charset="0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198A8A"/>
          </a:solidFill>
          <a:latin typeface="+mn-lt"/>
          <a:ea typeface="Lucida Sans Unicode" charset="0"/>
          <a:cs typeface="+mn-cs"/>
        </a:defRPr>
      </a:lvl4pPr>
      <a:lvl5pPr marL="18621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198A8A"/>
          </a:solidFill>
          <a:latin typeface="+mn-lt"/>
          <a:ea typeface="Lucida Sans Unicode" charset="0"/>
          <a:cs typeface="+mn-cs"/>
        </a:defRPr>
      </a:lvl5pPr>
      <a:lvl6pPr marL="2277687" indent="-207064" algn="l" defTabSz="406934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198A8A"/>
          </a:solidFill>
          <a:latin typeface="+mn-lt"/>
          <a:cs typeface="+mn-cs"/>
        </a:defRPr>
      </a:lvl6pPr>
      <a:lvl7pPr marL="2691810" indent="-207064" algn="l" defTabSz="406934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198A8A"/>
          </a:solidFill>
          <a:latin typeface="+mn-lt"/>
          <a:cs typeface="+mn-cs"/>
        </a:defRPr>
      </a:lvl7pPr>
      <a:lvl8pPr marL="3105938" indent="-207064" algn="l" defTabSz="406934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198A8A"/>
          </a:solidFill>
          <a:latin typeface="+mn-lt"/>
          <a:cs typeface="+mn-cs"/>
        </a:defRPr>
      </a:lvl8pPr>
      <a:lvl9pPr marL="3520059" indent="-207064" algn="l" defTabSz="406934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198A8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24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249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372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497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624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747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871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98" algn="l" defTabSz="8282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charset="0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ea typeface="Lucida Sans Unicode" charset="0"/>
          <a:cs typeface="Lucida Sans Unicode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ea typeface="Lucida Sans Unicode" charset="0"/>
          <a:cs typeface="Lucida Sans Unicode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ea typeface="Lucida Sans Unicode" charset="0"/>
          <a:cs typeface="Lucida Sans Unicode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ea typeface="Lucida Sans Unicode" charset="0"/>
          <a:cs typeface="Lucida Sans Unicode" charset="0"/>
        </a:defRPr>
      </a:lvl5pPr>
      <a:lvl6pPr marL="2277451" indent="-207043" algn="ctr" defTabSz="40689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6pPr>
      <a:lvl7pPr marL="2691531" indent="-207043" algn="ctr" defTabSz="40689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7pPr>
      <a:lvl8pPr marL="3105616" indent="-207043" algn="ctr" defTabSz="40689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8pPr>
      <a:lvl9pPr marL="3519694" indent="-207043" algn="ctr" defTabSz="40689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B0094"/>
          </a:solidFill>
          <a:effectLst>
            <a:outerShdw blurRad="38100" dist="38100" dir="2700000" algn="tl">
              <a:srgbClr val="C0C0C0"/>
            </a:outerShdw>
          </a:effectLst>
          <a:latin typeface="Georgia" pitchFamily="32" charset="0"/>
          <a:cs typeface="Lucida Sans Unicode" charset="0"/>
        </a:defRPr>
      </a:lvl9pPr>
    </p:titleStyle>
    <p:bodyStyle>
      <a:lvl1pPr marL="309563" indent="-309563" algn="l" defTabSz="406400" rtl="0" eaLnBrk="0" fontAlgn="base" hangingPunct="0">
        <a:lnSpc>
          <a:spcPct val="101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1pPr>
      <a:lvl2pPr marL="671513" indent="-258763" algn="l" defTabSz="406400" rtl="0" eaLnBrk="0" fontAlgn="base" hangingPunct="0">
        <a:lnSpc>
          <a:spcPct val="101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2pPr>
      <a:lvl3pPr marL="1035050" indent="-206375" algn="l" defTabSz="406400" rtl="0" eaLnBrk="0" fontAlgn="base" hangingPunct="0">
        <a:lnSpc>
          <a:spcPct val="101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3pPr>
      <a:lvl4pPr marL="1447800" indent="-206375" algn="l" defTabSz="406400" rtl="0" eaLnBrk="0" fontAlgn="base" hangingPunct="0">
        <a:lnSpc>
          <a:spcPct val="101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4pPr>
      <a:lvl5pPr marL="1862138" indent="-206375" algn="l" defTabSz="406400" rtl="0" eaLnBrk="0" fontAlgn="base" hangingPunct="0">
        <a:lnSpc>
          <a:spcPct val="101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5pPr>
      <a:lvl6pPr marL="2277451" indent="-207043" algn="l" defTabSz="406891" rtl="0" eaLnBrk="1" fontAlgn="base" hangingPunct="1">
        <a:lnSpc>
          <a:spcPct val="101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691531" indent="-207043" algn="l" defTabSz="406891" rtl="0" eaLnBrk="1" fontAlgn="base" hangingPunct="1">
        <a:lnSpc>
          <a:spcPct val="101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105616" indent="-207043" algn="l" defTabSz="406891" rtl="0" eaLnBrk="1" fontAlgn="base" hangingPunct="1">
        <a:lnSpc>
          <a:spcPct val="101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519694" indent="-207043" algn="l" defTabSz="406891" rtl="0" eaLnBrk="1" fontAlgn="base" hangingPunct="1">
        <a:lnSpc>
          <a:spcPct val="101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CCCC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8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163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244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326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409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490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571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655" algn="l" defTabSz="8281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5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7215" indent="-207021" algn="ctr" defTabSz="40684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91252" indent="-207021" algn="ctr" defTabSz="40684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5294" indent="-207021" algn="ctr" defTabSz="40684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19329" indent="-207021" algn="ctr" defTabSz="40684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21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7215" indent="-207021" algn="l" defTabSz="40684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1252" indent="-207021" algn="l" defTabSz="40684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5294" indent="-207021" algn="l" defTabSz="40684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9329" indent="-207021" algn="l" defTabSz="40684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38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77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16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54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195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32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71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12" algn="l" defTabSz="8280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5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6979" indent="-206999" algn="ctr" defTabSz="40680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90973" indent="-206999" algn="ctr" defTabSz="40680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4972" indent="-206999" algn="ctr" defTabSz="40680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18964" indent="-206999" algn="ctr" defTabSz="40680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21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6979" indent="-206999" algn="l" defTabSz="40680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0973" indent="-206999" algn="l" defTabSz="40680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4972" indent="-206999" algn="l" defTabSz="40680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8964" indent="-206999" algn="l" defTabSz="40680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95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991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987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983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980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975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970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969" algn="l" defTabSz="8279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0" y="0"/>
            <a:ext cx="9213850" cy="6911975"/>
            <a:chOff x="0" y="0"/>
            <a:chExt cx="6398" cy="4800"/>
          </a:xfrm>
        </p:grpSpPr>
        <p:sp>
          <p:nvSpPr>
            <p:cNvPr id="19485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6399" cy="4801"/>
            </a:xfrm>
            <a:prstGeom prst="roundRect">
              <a:avLst>
                <a:gd name="adj" fmla="val 1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grpSp>
          <p:nvGrpSpPr>
            <p:cNvPr id="19486" name="Group 3"/>
            <p:cNvGrpSpPr>
              <a:grpSpLocks/>
            </p:cNvGrpSpPr>
            <p:nvPr/>
          </p:nvGrpSpPr>
          <p:grpSpPr bwMode="auto">
            <a:xfrm>
              <a:off x="0" y="0"/>
              <a:ext cx="6398" cy="4800"/>
              <a:chOff x="0" y="0"/>
              <a:chExt cx="6398" cy="4800"/>
            </a:xfrm>
          </p:grpSpPr>
          <p:grpSp>
            <p:nvGrpSpPr>
              <p:cNvPr id="19487" name="Group 4"/>
              <p:cNvGrpSpPr>
                <a:grpSpLocks/>
              </p:cNvGrpSpPr>
              <p:nvPr/>
            </p:nvGrpSpPr>
            <p:grpSpPr bwMode="auto">
              <a:xfrm>
                <a:off x="0" y="113"/>
                <a:ext cx="6398" cy="4648"/>
                <a:chOff x="0" y="113"/>
                <a:chExt cx="6398" cy="4648"/>
              </a:xfrm>
            </p:grpSpPr>
            <p:sp>
              <p:nvSpPr>
                <p:cNvPr id="19489" name="Line 5"/>
                <p:cNvSpPr>
                  <a:spLocks noChangeShapeType="1"/>
                </p:cNvSpPr>
                <p:nvPr/>
              </p:nvSpPr>
              <p:spPr bwMode="auto">
                <a:xfrm>
                  <a:off x="0" y="453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0" name="Line 6"/>
                <p:cNvSpPr>
                  <a:spLocks noChangeShapeType="1"/>
                </p:cNvSpPr>
                <p:nvPr/>
              </p:nvSpPr>
              <p:spPr bwMode="auto">
                <a:xfrm>
                  <a:off x="0" y="4649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1" name="Line 7"/>
                <p:cNvSpPr>
                  <a:spLocks noChangeShapeType="1"/>
                </p:cNvSpPr>
                <p:nvPr/>
              </p:nvSpPr>
              <p:spPr bwMode="auto">
                <a:xfrm>
                  <a:off x="0" y="453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2" name="Line 8"/>
                <p:cNvSpPr>
                  <a:spLocks noChangeShapeType="1"/>
                </p:cNvSpPr>
                <p:nvPr/>
              </p:nvSpPr>
              <p:spPr bwMode="auto">
                <a:xfrm>
                  <a:off x="0" y="4763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3" name="Line 9"/>
                <p:cNvSpPr>
                  <a:spLocks noChangeShapeType="1"/>
                </p:cNvSpPr>
                <p:nvPr/>
              </p:nvSpPr>
              <p:spPr bwMode="auto">
                <a:xfrm>
                  <a:off x="0" y="4196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4" name="Line 10"/>
                <p:cNvSpPr>
                  <a:spLocks noChangeShapeType="1"/>
                </p:cNvSpPr>
                <p:nvPr/>
              </p:nvSpPr>
              <p:spPr bwMode="auto">
                <a:xfrm>
                  <a:off x="0" y="4309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5" name="Line 11"/>
                <p:cNvSpPr>
                  <a:spLocks noChangeShapeType="1"/>
                </p:cNvSpPr>
                <p:nvPr/>
              </p:nvSpPr>
              <p:spPr bwMode="auto">
                <a:xfrm>
                  <a:off x="0" y="4196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6" name="Line 12"/>
                <p:cNvSpPr>
                  <a:spLocks noChangeShapeType="1"/>
                </p:cNvSpPr>
                <p:nvPr/>
              </p:nvSpPr>
              <p:spPr bwMode="auto">
                <a:xfrm>
                  <a:off x="0" y="4423"/>
                  <a:ext cx="6399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7" name="Line 13"/>
                <p:cNvSpPr>
                  <a:spLocks noChangeShapeType="1"/>
                </p:cNvSpPr>
                <p:nvPr/>
              </p:nvSpPr>
              <p:spPr bwMode="auto">
                <a:xfrm>
                  <a:off x="0" y="385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8" name="Line 14"/>
                <p:cNvSpPr>
                  <a:spLocks noChangeShapeType="1"/>
                </p:cNvSpPr>
                <p:nvPr/>
              </p:nvSpPr>
              <p:spPr bwMode="auto">
                <a:xfrm>
                  <a:off x="0" y="3970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9" name="Line 15"/>
                <p:cNvSpPr>
                  <a:spLocks noChangeShapeType="1"/>
                </p:cNvSpPr>
                <p:nvPr/>
              </p:nvSpPr>
              <p:spPr bwMode="auto">
                <a:xfrm>
                  <a:off x="0" y="385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0" name="Line 16"/>
                <p:cNvSpPr>
                  <a:spLocks noChangeShapeType="1"/>
                </p:cNvSpPr>
                <p:nvPr/>
              </p:nvSpPr>
              <p:spPr bwMode="auto">
                <a:xfrm>
                  <a:off x="0" y="4082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1" name="Line 17"/>
                <p:cNvSpPr>
                  <a:spLocks noChangeShapeType="1"/>
                </p:cNvSpPr>
                <p:nvPr/>
              </p:nvSpPr>
              <p:spPr bwMode="auto">
                <a:xfrm>
                  <a:off x="0" y="3516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2" name="Line 18"/>
                <p:cNvSpPr>
                  <a:spLocks noChangeShapeType="1"/>
                </p:cNvSpPr>
                <p:nvPr/>
              </p:nvSpPr>
              <p:spPr bwMode="auto">
                <a:xfrm>
                  <a:off x="0" y="3628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3" name="Line 19"/>
                <p:cNvSpPr>
                  <a:spLocks noChangeShapeType="1"/>
                </p:cNvSpPr>
                <p:nvPr/>
              </p:nvSpPr>
              <p:spPr bwMode="auto">
                <a:xfrm>
                  <a:off x="0" y="3516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4" name="Line 20"/>
                <p:cNvSpPr>
                  <a:spLocks noChangeShapeType="1"/>
                </p:cNvSpPr>
                <p:nvPr/>
              </p:nvSpPr>
              <p:spPr bwMode="auto">
                <a:xfrm>
                  <a:off x="0" y="3743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5" name="Line 21"/>
                <p:cNvSpPr>
                  <a:spLocks noChangeShapeType="1"/>
                </p:cNvSpPr>
                <p:nvPr/>
              </p:nvSpPr>
              <p:spPr bwMode="auto">
                <a:xfrm>
                  <a:off x="0" y="317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6" name="Line 22"/>
                <p:cNvSpPr>
                  <a:spLocks noChangeShapeType="1"/>
                </p:cNvSpPr>
                <p:nvPr/>
              </p:nvSpPr>
              <p:spPr bwMode="auto">
                <a:xfrm>
                  <a:off x="0" y="3289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7" name="Line 23"/>
                <p:cNvSpPr>
                  <a:spLocks noChangeShapeType="1"/>
                </p:cNvSpPr>
                <p:nvPr/>
              </p:nvSpPr>
              <p:spPr bwMode="auto">
                <a:xfrm>
                  <a:off x="0" y="317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8" name="Line 24"/>
                <p:cNvSpPr>
                  <a:spLocks noChangeShapeType="1"/>
                </p:cNvSpPr>
                <p:nvPr/>
              </p:nvSpPr>
              <p:spPr bwMode="auto">
                <a:xfrm>
                  <a:off x="0" y="3402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9" name="Line 25"/>
                <p:cNvSpPr>
                  <a:spLocks noChangeShapeType="1"/>
                </p:cNvSpPr>
                <p:nvPr/>
              </p:nvSpPr>
              <p:spPr bwMode="auto">
                <a:xfrm>
                  <a:off x="0" y="283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0" name="Line 26"/>
                <p:cNvSpPr>
                  <a:spLocks noChangeShapeType="1"/>
                </p:cNvSpPr>
                <p:nvPr/>
              </p:nvSpPr>
              <p:spPr bwMode="auto">
                <a:xfrm>
                  <a:off x="0" y="2949"/>
                  <a:ext cx="6399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1" name="Line 27"/>
                <p:cNvSpPr>
                  <a:spLocks noChangeShapeType="1"/>
                </p:cNvSpPr>
                <p:nvPr/>
              </p:nvSpPr>
              <p:spPr bwMode="auto">
                <a:xfrm>
                  <a:off x="0" y="283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2" name="Line 28"/>
                <p:cNvSpPr>
                  <a:spLocks noChangeShapeType="1"/>
                </p:cNvSpPr>
                <p:nvPr/>
              </p:nvSpPr>
              <p:spPr bwMode="auto">
                <a:xfrm>
                  <a:off x="0" y="3061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3" name="Line 29"/>
                <p:cNvSpPr>
                  <a:spLocks noChangeShapeType="1"/>
                </p:cNvSpPr>
                <p:nvPr/>
              </p:nvSpPr>
              <p:spPr bwMode="auto">
                <a:xfrm>
                  <a:off x="0" y="249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4" name="Line 30"/>
                <p:cNvSpPr>
                  <a:spLocks noChangeShapeType="1"/>
                </p:cNvSpPr>
                <p:nvPr/>
              </p:nvSpPr>
              <p:spPr bwMode="auto">
                <a:xfrm>
                  <a:off x="0" y="2608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5" name="Line 31"/>
                <p:cNvSpPr>
                  <a:spLocks noChangeShapeType="1"/>
                </p:cNvSpPr>
                <p:nvPr/>
              </p:nvSpPr>
              <p:spPr bwMode="auto">
                <a:xfrm>
                  <a:off x="0" y="249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6" name="Line 32"/>
                <p:cNvSpPr>
                  <a:spLocks noChangeShapeType="1"/>
                </p:cNvSpPr>
                <p:nvPr/>
              </p:nvSpPr>
              <p:spPr bwMode="auto">
                <a:xfrm>
                  <a:off x="0" y="2722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7" name="Line 33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8" name="Line 34"/>
                <p:cNvSpPr>
                  <a:spLocks noChangeShapeType="1"/>
                </p:cNvSpPr>
                <p:nvPr/>
              </p:nvSpPr>
              <p:spPr bwMode="auto">
                <a:xfrm>
                  <a:off x="0" y="2269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9" name="Line 35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0" name="Line 36"/>
                <p:cNvSpPr>
                  <a:spLocks noChangeShapeType="1"/>
                </p:cNvSpPr>
                <p:nvPr/>
              </p:nvSpPr>
              <p:spPr bwMode="auto">
                <a:xfrm>
                  <a:off x="0" y="2381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1" name="Line 37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2" name="Line 38"/>
                <p:cNvSpPr>
                  <a:spLocks noChangeShapeType="1"/>
                </p:cNvSpPr>
                <p:nvPr/>
              </p:nvSpPr>
              <p:spPr bwMode="auto">
                <a:xfrm>
                  <a:off x="0" y="215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3" name="Line 39"/>
                <p:cNvSpPr>
                  <a:spLocks noChangeShapeType="1"/>
                </p:cNvSpPr>
                <p:nvPr/>
              </p:nvSpPr>
              <p:spPr bwMode="auto">
                <a:xfrm>
                  <a:off x="0" y="181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4" name="Line 40"/>
                <p:cNvSpPr>
                  <a:spLocks noChangeShapeType="1"/>
                </p:cNvSpPr>
                <p:nvPr/>
              </p:nvSpPr>
              <p:spPr bwMode="auto">
                <a:xfrm>
                  <a:off x="0" y="1928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5" name="Line 41"/>
                <p:cNvSpPr>
                  <a:spLocks noChangeShapeType="1"/>
                </p:cNvSpPr>
                <p:nvPr/>
              </p:nvSpPr>
              <p:spPr bwMode="auto">
                <a:xfrm>
                  <a:off x="0" y="181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6" name="Line 42"/>
                <p:cNvSpPr>
                  <a:spLocks noChangeShapeType="1"/>
                </p:cNvSpPr>
                <p:nvPr/>
              </p:nvSpPr>
              <p:spPr bwMode="auto">
                <a:xfrm>
                  <a:off x="0" y="2042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7" name="Line 43"/>
                <p:cNvSpPr>
                  <a:spLocks noChangeShapeType="1"/>
                </p:cNvSpPr>
                <p:nvPr/>
              </p:nvSpPr>
              <p:spPr bwMode="auto">
                <a:xfrm>
                  <a:off x="0" y="1475"/>
                  <a:ext cx="6399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8" name="Line 44"/>
                <p:cNvSpPr>
                  <a:spLocks noChangeShapeType="1"/>
                </p:cNvSpPr>
                <p:nvPr/>
              </p:nvSpPr>
              <p:spPr bwMode="auto">
                <a:xfrm>
                  <a:off x="0" y="1588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29" name="Line 45"/>
                <p:cNvSpPr>
                  <a:spLocks noChangeShapeType="1"/>
                </p:cNvSpPr>
                <p:nvPr/>
              </p:nvSpPr>
              <p:spPr bwMode="auto">
                <a:xfrm>
                  <a:off x="0" y="1475"/>
                  <a:ext cx="6399" cy="0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0" name="Line 46"/>
                <p:cNvSpPr>
                  <a:spLocks noChangeShapeType="1"/>
                </p:cNvSpPr>
                <p:nvPr/>
              </p:nvSpPr>
              <p:spPr bwMode="auto">
                <a:xfrm>
                  <a:off x="0" y="1701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1" name="Line 47"/>
                <p:cNvSpPr>
                  <a:spLocks noChangeShapeType="1"/>
                </p:cNvSpPr>
                <p:nvPr/>
              </p:nvSpPr>
              <p:spPr bwMode="auto">
                <a:xfrm>
                  <a:off x="0" y="113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2" name="Line 48"/>
                <p:cNvSpPr>
                  <a:spLocks noChangeShapeType="1"/>
                </p:cNvSpPr>
                <p:nvPr/>
              </p:nvSpPr>
              <p:spPr bwMode="auto">
                <a:xfrm>
                  <a:off x="0" y="1248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3" name="Line 49"/>
                <p:cNvSpPr>
                  <a:spLocks noChangeShapeType="1"/>
                </p:cNvSpPr>
                <p:nvPr/>
              </p:nvSpPr>
              <p:spPr bwMode="auto">
                <a:xfrm>
                  <a:off x="0" y="113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4" name="Line 50"/>
                <p:cNvSpPr>
                  <a:spLocks noChangeShapeType="1"/>
                </p:cNvSpPr>
                <p:nvPr/>
              </p:nvSpPr>
              <p:spPr bwMode="auto">
                <a:xfrm>
                  <a:off x="0" y="1362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5" name="Line 51"/>
                <p:cNvSpPr>
                  <a:spLocks noChangeShapeType="1"/>
                </p:cNvSpPr>
                <p:nvPr/>
              </p:nvSpPr>
              <p:spPr bwMode="auto">
                <a:xfrm>
                  <a:off x="0" y="79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6" name="Line 52"/>
                <p:cNvSpPr>
                  <a:spLocks noChangeShapeType="1"/>
                </p:cNvSpPr>
                <p:nvPr/>
              </p:nvSpPr>
              <p:spPr bwMode="auto">
                <a:xfrm>
                  <a:off x="0" y="907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7" name="Line 53"/>
                <p:cNvSpPr>
                  <a:spLocks noChangeShapeType="1"/>
                </p:cNvSpPr>
                <p:nvPr/>
              </p:nvSpPr>
              <p:spPr bwMode="auto">
                <a:xfrm>
                  <a:off x="0" y="795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8" name="Line 54"/>
                <p:cNvSpPr>
                  <a:spLocks noChangeShapeType="1"/>
                </p:cNvSpPr>
                <p:nvPr/>
              </p:nvSpPr>
              <p:spPr bwMode="auto">
                <a:xfrm>
                  <a:off x="0" y="1021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39" name="Line 55"/>
                <p:cNvSpPr>
                  <a:spLocks noChangeShapeType="1"/>
                </p:cNvSpPr>
                <p:nvPr/>
              </p:nvSpPr>
              <p:spPr bwMode="auto">
                <a:xfrm>
                  <a:off x="0" y="45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0" name="Line 56"/>
                <p:cNvSpPr>
                  <a:spLocks noChangeShapeType="1"/>
                </p:cNvSpPr>
                <p:nvPr/>
              </p:nvSpPr>
              <p:spPr bwMode="auto">
                <a:xfrm>
                  <a:off x="0" y="568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1" name="Line 57"/>
                <p:cNvSpPr>
                  <a:spLocks noChangeShapeType="1"/>
                </p:cNvSpPr>
                <p:nvPr/>
              </p:nvSpPr>
              <p:spPr bwMode="auto">
                <a:xfrm>
                  <a:off x="0" y="45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2" name="Line 58"/>
                <p:cNvSpPr>
                  <a:spLocks noChangeShapeType="1"/>
                </p:cNvSpPr>
                <p:nvPr/>
              </p:nvSpPr>
              <p:spPr bwMode="auto">
                <a:xfrm>
                  <a:off x="0" y="680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3" name="Line 59"/>
                <p:cNvSpPr>
                  <a:spLocks noChangeShapeType="1"/>
                </p:cNvSpPr>
                <p:nvPr/>
              </p:nvSpPr>
              <p:spPr bwMode="auto">
                <a:xfrm>
                  <a:off x="0" y="227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4" name="Line 60"/>
                <p:cNvSpPr>
                  <a:spLocks noChangeShapeType="1"/>
                </p:cNvSpPr>
                <p:nvPr/>
              </p:nvSpPr>
              <p:spPr bwMode="auto">
                <a:xfrm>
                  <a:off x="0" y="341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5" name="Line 61"/>
                <p:cNvSpPr>
                  <a:spLocks noChangeShapeType="1"/>
                </p:cNvSpPr>
                <p:nvPr/>
              </p:nvSpPr>
              <p:spPr bwMode="auto">
                <a:xfrm>
                  <a:off x="0" y="227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46" name="Line 62"/>
                <p:cNvSpPr>
                  <a:spLocks noChangeShapeType="1"/>
                </p:cNvSpPr>
                <p:nvPr/>
              </p:nvSpPr>
              <p:spPr bwMode="auto">
                <a:xfrm>
                  <a:off x="0" y="114"/>
                  <a:ext cx="6399" cy="1"/>
                </a:xfrm>
                <a:prstGeom prst="line">
                  <a:avLst/>
                </a:prstGeom>
                <a:noFill/>
                <a:ln w="9525">
                  <a:solidFill>
                    <a:srgbClr val="33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88" name="AutoShap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399" cy="4801"/>
              </a:xfrm>
              <a:prstGeom prst="roundRect">
                <a:avLst>
                  <a:gd name="adj" fmla="val 19"/>
                </a:avLst>
              </a:prstGeom>
              <a:solidFill>
                <a:srgbClr val="3333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  <a:ea typeface="msmincho"/>
                </a:endParaRPr>
              </a:p>
            </p:txBody>
          </p:sp>
        </p:grpSp>
      </p:grpSp>
      <p:sp>
        <p:nvSpPr>
          <p:cNvPr id="19459" name="Freeform 64"/>
          <p:cNvSpPr>
            <a:spLocks noChangeArrowheads="1"/>
          </p:cNvSpPr>
          <p:nvPr/>
        </p:nvSpPr>
        <p:spPr bwMode="auto">
          <a:xfrm>
            <a:off x="0" y="0"/>
            <a:ext cx="9213850" cy="6913563"/>
          </a:xfrm>
          <a:custGeom>
            <a:avLst/>
            <a:gdLst>
              <a:gd name="T0" fmla="*/ 9213523 w 28220"/>
              <a:gd name="T1" fmla="*/ 0 h 21170"/>
              <a:gd name="T2" fmla="*/ 9213523 w 28220"/>
              <a:gd name="T3" fmla="*/ 5357440 h 21170"/>
              <a:gd name="T4" fmla="*/ 3208849 w 28220"/>
              <a:gd name="T5" fmla="*/ 5357440 h 21170"/>
              <a:gd name="T6" fmla="*/ 1930599 w 28220"/>
              <a:gd name="T7" fmla="*/ 6913236 h 21170"/>
              <a:gd name="T8" fmla="*/ 0 w 28220"/>
              <a:gd name="T9" fmla="*/ 6913236 h 21170"/>
              <a:gd name="T10" fmla="*/ 0 w 28220"/>
              <a:gd name="T11" fmla="*/ 3457108 h 21170"/>
              <a:gd name="T12" fmla="*/ 0 w 28220"/>
              <a:gd name="T13" fmla="*/ 1558083 h 21170"/>
              <a:gd name="T14" fmla="*/ 6005001 w 28220"/>
              <a:gd name="T15" fmla="*/ 1558083 h 21170"/>
              <a:gd name="T16" fmla="*/ 7284231 w 28220"/>
              <a:gd name="T17" fmla="*/ 0 h 21170"/>
              <a:gd name="T18" fmla="*/ 9213523 w 28220"/>
              <a:gd name="T19" fmla="*/ 0 h 211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220" h="21170">
                <a:moveTo>
                  <a:pt x="28219" y="0"/>
                </a:moveTo>
                <a:lnTo>
                  <a:pt x="28219" y="16405"/>
                </a:lnTo>
                <a:lnTo>
                  <a:pt x="9828" y="16405"/>
                </a:lnTo>
                <a:lnTo>
                  <a:pt x="5913" y="21169"/>
                </a:lnTo>
                <a:lnTo>
                  <a:pt x="0" y="21169"/>
                </a:lnTo>
                <a:lnTo>
                  <a:pt x="0" y="10586"/>
                </a:lnTo>
                <a:lnTo>
                  <a:pt x="0" y="4771"/>
                </a:lnTo>
                <a:lnTo>
                  <a:pt x="18392" y="4771"/>
                </a:lnTo>
                <a:lnTo>
                  <a:pt x="22310" y="0"/>
                </a:lnTo>
                <a:lnTo>
                  <a:pt x="28219" y="0"/>
                </a:lnTo>
              </a:path>
            </a:pathLst>
          </a:custGeom>
          <a:solidFill>
            <a:srgbClr val="000000">
              <a:alpha val="39999"/>
            </a:srgbClr>
          </a:solidFill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lIns="82789" tIns="41395" rIns="82789" bIns="41395" anchor="ctr"/>
          <a:lstStyle/>
          <a:p>
            <a:endParaRPr lang="ru-RU"/>
          </a:p>
        </p:txBody>
      </p:sp>
      <p:grpSp>
        <p:nvGrpSpPr>
          <p:cNvPr id="19460" name="Group 65"/>
          <p:cNvGrpSpPr>
            <a:grpSpLocks/>
          </p:cNvGrpSpPr>
          <p:nvPr/>
        </p:nvGrpSpPr>
        <p:grpSpPr bwMode="auto">
          <a:xfrm>
            <a:off x="0" y="246063"/>
            <a:ext cx="9213850" cy="6604000"/>
            <a:chOff x="0" y="171"/>
            <a:chExt cx="6398" cy="4585"/>
          </a:xfrm>
        </p:grpSpPr>
        <p:sp>
          <p:nvSpPr>
            <p:cNvPr id="19464" name="AutoShape 66"/>
            <p:cNvSpPr>
              <a:spLocks noChangeArrowheads="1"/>
            </p:cNvSpPr>
            <p:nvPr/>
          </p:nvSpPr>
          <p:spPr bwMode="auto">
            <a:xfrm>
              <a:off x="75" y="1189"/>
              <a:ext cx="557" cy="1333"/>
            </a:xfrm>
            <a:prstGeom prst="roundRect">
              <a:avLst>
                <a:gd name="adj" fmla="val 176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65" name="AutoShape 67"/>
            <p:cNvSpPr>
              <a:spLocks noChangeArrowheads="1"/>
            </p:cNvSpPr>
            <p:nvPr/>
          </p:nvSpPr>
          <p:spPr bwMode="auto">
            <a:xfrm>
              <a:off x="407" y="1729"/>
              <a:ext cx="4728" cy="630"/>
            </a:xfrm>
            <a:prstGeom prst="roundRect">
              <a:avLst>
                <a:gd name="adj" fmla="val 157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66" name="AutoShape 68"/>
            <p:cNvSpPr>
              <a:spLocks noChangeArrowheads="1"/>
            </p:cNvSpPr>
            <p:nvPr/>
          </p:nvSpPr>
          <p:spPr bwMode="auto">
            <a:xfrm>
              <a:off x="331" y="2053"/>
              <a:ext cx="483" cy="2308"/>
            </a:xfrm>
            <a:prstGeom prst="roundRect">
              <a:avLst>
                <a:gd name="adj" fmla="val 204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67" name="AutoShape 69"/>
            <p:cNvSpPr>
              <a:spLocks noChangeArrowheads="1"/>
            </p:cNvSpPr>
            <p:nvPr/>
          </p:nvSpPr>
          <p:spPr bwMode="auto">
            <a:xfrm>
              <a:off x="647" y="3838"/>
              <a:ext cx="933" cy="432"/>
            </a:xfrm>
            <a:prstGeom prst="roundRect">
              <a:avLst>
                <a:gd name="adj" fmla="val 231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68" name="AutoShape 70"/>
            <p:cNvSpPr>
              <a:spLocks noChangeArrowheads="1"/>
            </p:cNvSpPr>
            <p:nvPr/>
          </p:nvSpPr>
          <p:spPr bwMode="auto">
            <a:xfrm>
              <a:off x="5436" y="413"/>
              <a:ext cx="784" cy="2704"/>
            </a:xfrm>
            <a:prstGeom prst="roundRect">
              <a:avLst>
                <a:gd name="adj" fmla="val 12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69" name="AutoShape 71"/>
            <p:cNvSpPr>
              <a:spLocks noChangeArrowheads="1"/>
            </p:cNvSpPr>
            <p:nvPr/>
          </p:nvSpPr>
          <p:spPr bwMode="auto">
            <a:xfrm>
              <a:off x="4307" y="2072"/>
              <a:ext cx="1596" cy="1496"/>
            </a:xfrm>
            <a:prstGeom prst="roundRect">
              <a:avLst>
                <a:gd name="adj" fmla="val 6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0" name="AutoShape 72"/>
            <p:cNvSpPr>
              <a:spLocks noChangeArrowheads="1"/>
            </p:cNvSpPr>
            <p:nvPr/>
          </p:nvSpPr>
          <p:spPr bwMode="auto">
            <a:xfrm>
              <a:off x="2499" y="1424"/>
              <a:ext cx="2078" cy="1189"/>
            </a:xfrm>
            <a:prstGeom prst="roundRect">
              <a:avLst>
                <a:gd name="adj" fmla="val 83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1" name="AutoShape 73"/>
            <p:cNvSpPr>
              <a:spLocks noChangeArrowheads="1"/>
            </p:cNvSpPr>
            <p:nvPr/>
          </p:nvSpPr>
          <p:spPr bwMode="auto">
            <a:xfrm>
              <a:off x="1521" y="2072"/>
              <a:ext cx="286" cy="1928"/>
            </a:xfrm>
            <a:prstGeom prst="roundRect">
              <a:avLst>
                <a:gd name="adj" fmla="val 347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2" name="AutoShape 74"/>
            <p:cNvSpPr>
              <a:spLocks noChangeArrowheads="1"/>
            </p:cNvSpPr>
            <p:nvPr/>
          </p:nvSpPr>
          <p:spPr bwMode="auto">
            <a:xfrm>
              <a:off x="2018" y="2901"/>
              <a:ext cx="1640" cy="613"/>
            </a:xfrm>
            <a:prstGeom prst="roundRect">
              <a:avLst>
                <a:gd name="adj" fmla="val 162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3" name="AutoShape 75"/>
            <p:cNvSpPr>
              <a:spLocks noChangeArrowheads="1"/>
            </p:cNvSpPr>
            <p:nvPr/>
          </p:nvSpPr>
          <p:spPr bwMode="auto">
            <a:xfrm>
              <a:off x="181" y="3207"/>
              <a:ext cx="5993" cy="198"/>
            </a:xfrm>
            <a:prstGeom prst="roundRect">
              <a:avLst>
                <a:gd name="adj" fmla="val 50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4" name="AutoShape 76"/>
            <p:cNvSpPr>
              <a:spLocks noChangeArrowheads="1"/>
            </p:cNvSpPr>
            <p:nvPr/>
          </p:nvSpPr>
          <p:spPr bwMode="auto">
            <a:xfrm>
              <a:off x="4878" y="649"/>
              <a:ext cx="844" cy="649"/>
            </a:xfrm>
            <a:prstGeom prst="roundRect">
              <a:avLst>
                <a:gd name="adj" fmla="val 153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5" name="AutoShape 77"/>
            <p:cNvSpPr>
              <a:spLocks noChangeArrowheads="1"/>
            </p:cNvSpPr>
            <p:nvPr/>
          </p:nvSpPr>
          <p:spPr bwMode="auto">
            <a:xfrm>
              <a:off x="4684" y="2865"/>
              <a:ext cx="1023" cy="216"/>
            </a:xfrm>
            <a:prstGeom prst="roundRect">
              <a:avLst>
                <a:gd name="adj" fmla="val 463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6" name="AutoShape 78"/>
            <p:cNvSpPr>
              <a:spLocks noChangeArrowheads="1"/>
            </p:cNvSpPr>
            <p:nvPr/>
          </p:nvSpPr>
          <p:spPr bwMode="auto">
            <a:xfrm>
              <a:off x="1054" y="1424"/>
              <a:ext cx="316" cy="684"/>
            </a:xfrm>
            <a:prstGeom prst="roundRect">
              <a:avLst>
                <a:gd name="adj" fmla="val 31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7" name="AutoShape 79"/>
            <p:cNvSpPr>
              <a:spLocks noChangeArrowheads="1"/>
            </p:cNvSpPr>
            <p:nvPr/>
          </p:nvSpPr>
          <p:spPr bwMode="auto">
            <a:xfrm>
              <a:off x="1913" y="1461"/>
              <a:ext cx="408" cy="648"/>
            </a:xfrm>
            <a:prstGeom prst="roundRect">
              <a:avLst>
                <a:gd name="adj" fmla="val 245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  <p:sp>
          <p:nvSpPr>
            <p:cNvPr id="19478" name="Freeform 80"/>
            <p:cNvSpPr>
              <a:spLocks noChangeArrowheads="1"/>
            </p:cNvSpPr>
            <p:nvPr/>
          </p:nvSpPr>
          <p:spPr bwMode="auto">
            <a:xfrm>
              <a:off x="1026" y="2736"/>
              <a:ext cx="647" cy="2021"/>
            </a:xfrm>
            <a:custGeom>
              <a:avLst/>
              <a:gdLst>
                <a:gd name="T0" fmla="*/ 0 w 2852"/>
                <a:gd name="T1" fmla="*/ 2021 h 8913"/>
                <a:gd name="T2" fmla="*/ 0 w 2852"/>
                <a:gd name="T3" fmla="*/ 0 h 8913"/>
                <a:gd name="T4" fmla="*/ 646 w 2852"/>
                <a:gd name="T5" fmla="*/ 0 h 8913"/>
                <a:gd name="T6" fmla="*/ 647 w 2852"/>
                <a:gd name="T7" fmla="*/ 1638 h 89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52" h="8913">
                  <a:moveTo>
                    <a:pt x="0" y="8912"/>
                  </a:moveTo>
                  <a:lnTo>
                    <a:pt x="0" y="0"/>
                  </a:lnTo>
                  <a:lnTo>
                    <a:pt x="2849" y="0"/>
                  </a:lnTo>
                  <a:lnTo>
                    <a:pt x="2851" y="7226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81"/>
            <p:cNvSpPr>
              <a:spLocks noChangeArrowheads="1"/>
            </p:cNvSpPr>
            <p:nvPr/>
          </p:nvSpPr>
          <p:spPr bwMode="auto">
            <a:xfrm>
              <a:off x="0" y="3007"/>
              <a:ext cx="623" cy="1750"/>
            </a:xfrm>
            <a:custGeom>
              <a:avLst/>
              <a:gdLst>
                <a:gd name="T0" fmla="*/ 0 w 2748"/>
                <a:gd name="T1" fmla="*/ 0 h 7718"/>
                <a:gd name="T2" fmla="*/ 623 w 2748"/>
                <a:gd name="T3" fmla="*/ 0 h 7718"/>
                <a:gd name="T4" fmla="*/ 623 w 2748"/>
                <a:gd name="T5" fmla="*/ 1750 h 77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48" h="7718">
                  <a:moveTo>
                    <a:pt x="0" y="0"/>
                  </a:moveTo>
                  <a:lnTo>
                    <a:pt x="2747" y="0"/>
                  </a:lnTo>
                  <a:lnTo>
                    <a:pt x="2747" y="7717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Freeform 82"/>
            <p:cNvSpPr>
              <a:spLocks noChangeArrowheads="1"/>
            </p:cNvSpPr>
            <p:nvPr/>
          </p:nvSpPr>
          <p:spPr bwMode="auto">
            <a:xfrm>
              <a:off x="2992" y="1099"/>
              <a:ext cx="707" cy="1364"/>
            </a:xfrm>
            <a:custGeom>
              <a:avLst/>
              <a:gdLst>
                <a:gd name="T0" fmla="*/ 0 w 3113"/>
                <a:gd name="T1" fmla="*/ 0 h 6019"/>
                <a:gd name="T2" fmla="*/ 0 w 3113"/>
                <a:gd name="T3" fmla="*/ 1364 h 6019"/>
                <a:gd name="T4" fmla="*/ 707 w 3113"/>
                <a:gd name="T5" fmla="*/ 1364 h 6019"/>
                <a:gd name="T6" fmla="*/ 707 w 3113"/>
                <a:gd name="T7" fmla="*/ 0 h 60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3" h="6019">
                  <a:moveTo>
                    <a:pt x="0" y="0"/>
                  </a:moveTo>
                  <a:lnTo>
                    <a:pt x="0" y="6018"/>
                  </a:lnTo>
                  <a:lnTo>
                    <a:pt x="3112" y="6018"/>
                  </a:lnTo>
                  <a:lnTo>
                    <a:pt x="3112" y="0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Freeform 83"/>
            <p:cNvSpPr>
              <a:spLocks noChangeArrowheads="1"/>
            </p:cNvSpPr>
            <p:nvPr/>
          </p:nvSpPr>
          <p:spPr bwMode="auto">
            <a:xfrm>
              <a:off x="0" y="1099"/>
              <a:ext cx="2122" cy="853"/>
            </a:xfrm>
            <a:custGeom>
              <a:avLst/>
              <a:gdLst>
                <a:gd name="T0" fmla="*/ 2122 w 9359"/>
                <a:gd name="T1" fmla="*/ 0 h 3761"/>
                <a:gd name="T2" fmla="*/ 2122 w 9359"/>
                <a:gd name="T3" fmla="*/ 853 h 3761"/>
                <a:gd name="T4" fmla="*/ 0 w 9359"/>
                <a:gd name="T5" fmla="*/ 853 h 37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59" h="3761">
                  <a:moveTo>
                    <a:pt x="9358" y="0"/>
                  </a:moveTo>
                  <a:lnTo>
                    <a:pt x="9358" y="3760"/>
                  </a:lnTo>
                  <a:lnTo>
                    <a:pt x="0" y="3760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Freeform 84"/>
            <p:cNvSpPr>
              <a:spLocks noChangeArrowheads="1"/>
            </p:cNvSpPr>
            <p:nvPr/>
          </p:nvSpPr>
          <p:spPr bwMode="auto">
            <a:xfrm>
              <a:off x="2841" y="2765"/>
              <a:ext cx="1638" cy="928"/>
            </a:xfrm>
            <a:custGeom>
              <a:avLst/>
              <a:gdLst>
                <a:gd name="T0" fmla="*/ 0 w 7225"/>
                <a:gd name="T1" fmla="*/ 928 h 4098"/>
                <a:gd name="T2" fmla="*/ 0 w 7225"/>
                <a:gd name="T3" fmla="*/ 0 h 4098"/>
                <a:gd name="T4" fmla="*/ 1638 w 7225"/>
                <a:gd name="T5" fmla="*/ 0 h 4098"/>
                <a:gd name="T6" fmla="*/ 1638 w 7225"/>
                <a:gd name="T7" fmla="*/ 928 h 40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25" h="4098">
                  <a:moveTo>
                    <a:pt x="0" y="4097"/>
                  </a:moveTo>
                  <a:lnTo>
                    <a:pt x="0" y="0"/>
                  </a:lnTo>
                  <a:lnTo>
                    <a:pt x="7224" y="0"/>
                  </a:lnTo>
                  <a:lnTo>
                    <a:pt x="7224" y="4097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Freeform 85"/>
            <p:cNvSpPr>
              <a:spLocks noChangeArrowheads="1"/>
            </p:cNvSpPr>
            <p:nvPr/>
          </p:nvSpPr>
          <p:spPr bwMode="auto">
            <a:xfrm>
              <a:off x="4845" y="292"/>
              <a:ext cx="1555" cy="1266"/>
            </a:xfrm>
            <a:custGeom>
              <a:avLst/>
              <a:gdLst>
                <a:gd name="T0" fmla="*/ 1555 w 6856"/>
                <a:gd name="T1" fmla="*/ 1266 h 5587"/>
                <a:gd name="T2" fmla="*/ 0 w 6856"/>
                <a:gd name="T3" fmla="*/ 1266 h 5587"/>
                <a:gd name="T4" fmla="*/ 0 w 6856"/>
                <a:gd name="T5" fmla="*/ 0 h 5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56" h="5587">
                  <a:moveTo>
                    <a:pt x="6855" y="5586"/>
                  </a:moveTo>
                  <a:lnTo>
                    <a:pt x="0" y="558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AutoShape 86"/>
            <p:cNvSpPr>
              <a:spLocks noChangeArrowheads="1"/>
            </p:cNvSpPr>
            <p:nvPr/>
          </p:nvSpPr>
          <p:spPr bwMode="auto">
            <a:xfrm>
              <a:off x="5588" y="171"/>
              <a:ext cx="707" cy="574"/>
            </a:xfrm>
            <a:prstGeom prst="roundRect">
              <a:avLst>
                <a:gd name="adj" fmla="val 171"/>
              </a:avLst>
            </a:prstGeom>
            <a:noFill/>
            <a:ln w="9525">
              <a:solidFill>
                <a:srgbClr val="33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ea typeface="msmincho"/>
              </a:endParaRPr>
            </a:p>
          </p:txBody>
        </p:sp>
      </p:grpSp>
      <p:sp>
        <p:nvSpPr>
          <p:cNvPr id="19461" name="AutoShape 87"/>
          <p:cNvSpPr>
            <a:spLocks noChangeArrowheads="1"/>
          </p:cNvSpPr>
          <p:nvPr/>
        </p:nvSpPr>
        <p:spPr bwMode="auto">
          <a:xfrm>
            <a:off x="0" y="0"/>
            <a:ext cx="9213850" cy="6913563"/>
          </a:xfrm>
          <a:prstGeom prst="roundRect">
            <a:avLst>
              <a:gd name="adj" fmla="val 19"/>
            </a:avLst>
          </a:prstGeom>
          <a:solidFill>
            <a:srgbClr val="000000">
              <a:alpha val="349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789" tIns="41395" rIns="82789" bIns="41395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19462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9463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5pPr>
      <a:lvl6pPr marL="2276743" indent="-206978" algn="ctr" defTabSz="40676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6pPr>
      <a:lvl7pPr marL="2690694" indent="-206978" algn="ctr" defTabSz="40676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7pPr>
      <a:lvl8pPr marL="3104650" indent="-206978" algn="ctr" defTabSz="40676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8pPr>
      <a:lvl9pPr marL="3518599" indent="-206978" algn="ctr" defTabSz="406765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8621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276743" indent="-206978" algn="l" defTabSz="40676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690694" indent="-206978" algn="l" defTabSz="40676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104650" indent="-206978" algn="l" defTabSz="40676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518599" indent="-206978" algn="l" defTabSz="406765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52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90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858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811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76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718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669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25" algn="l" defTabSz="827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6813"/>
            <a:ext cx="2128837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22169AF-9791-4720-BD1A-A7638AF60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280758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695440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110124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524806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5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276507" indent="-206957" algn="ctr" defTabSz="40672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690415" indent="-206957" algn="ctr" defTabSz="40672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104328" indent="-206957" algn="ctr" defTabSz="40672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518235" indent="-206957" algn="ctr" defTabSz="40672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21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6507" indent="-206957" algn="l" defTabSz="40672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0415" indent="-206957" algn="l" defTabSz="40672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4328" indent="-206957" algn="l" defTabSz="40672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8235" indent="-206957" algn="l" defTabSz="406723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1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72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63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550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460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369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281" algn="l" defTabSz="8278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568325"/>
            <a:ext cx="78073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05000"/>
            <a:ext cx="780732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13"/>
          <a:srcRect l="20044" t="19946"/>
          <a:stretch>
            <a:fillRect/>
          </a:stretch>
        </p:blipFill>
        <p:spPr bwMode="auto">
          <a:xfrm>
            <a:off x="0" y="0"/>
            <a:ext cx="4432300" cy="550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6271" indent="-206936" algn="ctr" defTabSz="40668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90136" indent="-206936" algn="ctr" defTabSz="40668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4006" indent="-206936" algn="ctr" defTabSz="40668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17870" indent="-206936" algn="ctr" defTabSz="40668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213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6271" indent="-206936" algn="l" defTabSz="40668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0136" indent="-206936" algn="l" defTabSz="40668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4006" indent="-206936" algn="l" defTabSz="40668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7870" indent="-206936" algn="l" defTabSz="40668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66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733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00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467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335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203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069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938" algn="l" defTabSz="8277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lIns="82762" tIns="41382" rIns="82762" bIns="41382" anchor="ctr"/>
          <a:lstStyle/>
          <a:p>
            <a:endParaRPr lang="ru-RU">
              <a:ea typeface="DejaVu Sans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048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73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762" tIns="41382" rIns="82762" bIns="41382" anchor="ctr"/>
          <a:lstStyle/>
          <a:p>
            <a:endParaRPr lang="ru-RU">
              <a:ea typeface="DejaVu Sans"/>
            </a:endParaRP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762" tIns="41382" rIns="82762" bIns="41382" anchor="ctr"/>
          <a:lstStyle/>
          <a:p>
            <a:endParaRPr lang="ru-RU">
              <a:ea typeface="DejaVu Sans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762" tIns="41382" rIns="82762" bIns="41382" anchor="ctr"/>
          <a:lstStyle/>
          <a:p>
            <a:endParaRPr lang="ru-RU"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5pPr>
      <a:lvl6pPr marL="2276035" indent="-206915" algn="ctr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6pPr>
      <a:lvl7pPr marL="2689857" indent="-206915" algn="ctr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7pPr>
      <a:lvl8pPr marL="3103684" indent="-206915" algn="ctr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8pPr>
      <a:lvl9pPr marL="3517505" indent="-206915" algn="ctr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2138" indent="-2063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6035" indent="-206915" algn="l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89857" indent="-206915" algn="l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3684" indent="-206915" algn="l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7505" indent="-206915" algn="l" defTabSz="406638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823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647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472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295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120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946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769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595" algn="l" defTabSz="8276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"/>
          <p:cNvSpPr>
            <a:spLocks noChangeArrowheads="1"/>
          </p:cNvSpPr>
          <p:nvPr/>
        </p:nvSpPr>
        <p:spPr bwMode="auto">
          <a:xfrm>
            <a:off x="0" y="0"/>
            <a:ext cx="4735513" cy="923925"/>
          </a:xfrm>
          <a:custGeom>
            <a:avLst/>
            <a:gdLst>
              <a:gd name="T0" fmla="*/ 0 w 14498"/>
              <a:gd name="T1" fmla="*/ 0 h 2828"/>
              <a:gd name="T2" fmla="*/ 0 w 14498"/>
              <a:gd name="T3" fmla="*/ 403809 h 2828"/>
              <a:gd name="T4" fmla="*/ 230602 w 14498"/>
              <a:gd name="T5" fmla="*/ 532858 h 2828"/>
              <a:gd name="T6" fmla="*/ 459571 w 14498"/>
              <a:gd name="T7" fmla="*/ 632176 h 2828"/>
              <a:gd name="T8" fmla="*/ 704546 w 14498"/>
              <a:gd name="T9" fmla="*/ 717773 h 2828"/>
              <a:gd name="T10" fmla="*/ 961278 w 14498"/>
              <a:gd name="T11" fmla="*/ 789975 h 2828"/>
              <a:gd name="T12" fmla="*/ 1230423 w 14498"/>
              <a:gd name="T13" fmla="*/ 847149 h 2828"/>
              <a:gd name="T14" fmla="*/ 1510674 w 14498"/>
              <a:gd name="T15" fmla="*/ 888967 h 2828"/>
              <a:gd name="T16" fmla="*/ 1799743 w 14498"/>
              <a:gd name="T17" fmla="*/ 915104 h 2828"/>
              <a:gd name="T18" fmla="*/ 2095999 w 14498"/>
              <a:gd name="T19" fmla="*/ 923598 h 2828"/>
              <a:gd name="T20" fmla="*/ 2393887 w 14498"/>
              <a:gd name="T21" fmla="*/ 915104 h 2828"/>
              <a:gd name="T22" fmla="*/ 2683283 w 14498"/>
              <a:gd name="T23" fmla="*/ 888967 h 2828"/>
              <a:gd name="T24" fmla="*/ 2963207 w 14498"/>
              <a:gd name="T25" fmla="*/ 847149 h 2828"/>
              <a:gd name="T26" fmla="*/ 3232025 w 14498"/>
              <a:gd name="T27" fmla="*/ 789975 h 2828"/>
              <a:gd name="T28" fmla="*/ 3489738 w 14498"/>
              <a:gd name="T29" fmla="*/ 717773 h 2828"/>
              <a:gd name="T30" fmla="*/ 3734059 w 14498"/>
              <a:gd name="T31" fmla="*/ 632176 h 2828"/>
              <a:gd name="T32" fmla="*/ 3964008 w 14498"/>
              <a:gd name="T33" fmla="*/ 532858 h 2828"/>
              <a:gd name="T34" fmla="*/ 4176972 w 14498"/>
              <a:gd name="T35" fmla="*/ 422431 h 2828"/>
              <a:gd name="T36" fmla="*/ 4374258 w 14498"/>
              <a:gd name="T37" fmla="*/ 300570 h 2828"/>
              <a:gd name="T38" fmla="*/ 4553252 w 14498"/>
              <a:gd name="T39" fmla="*/ 167600 h 2828"/>
              <a:gd name="T40" fmla="*/ 4712975 w 14498"/>
              <a:gd name="T41" fmla="*/ 25483 h 2828"/>
              <a:gd name="T42" fmla="*/ 4735186 w 14498"/>
              <a:gd name="T43" fmla="*/ 0 h 2828"/>
              <a:gd name="T44" fmla="*/ 0 w 14498"/>
              <a:gd name="T45" fmla="*/ 0 h 28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498" h="2828">
                <a:moveTo>
                  <a:pt x="0" y="0"/>
                </a:moveTo>
                <a:lnTo>
                  <a:pt x="0" y="1236"/>
                </a:lnTo>
                <a:lnTo>
                  <a:pt x="706" y="1631"/>
                </a:lnTo>
                <a:lnTo>
                  <a:pt x="1407" y="1935"/>
                </a:lnTo>
                <a:lnTo>
                  <a:pt x="2157" y="2197"/>
                </a:lnTo>
                <a:lnTo>
                  <a:pt x="2943" y="2418"/>
                </a:lnTo>
                <a:lnTo>
                  <a:pt x="3767" y="2593"/>
                </a:lnTo>
                <a:lnTo>
                  <a:pt x="4625" y="2721"/>
                </a:lnTo>
                <a:lnTo>
                  <a:pt x="5510" y="2801"/>
                </a:lnTo>
                <a:lnTo>
                  <a:pt x="6417" y="2827"/>
                </a:lnTo>
                <a:lnTo>
                  <a:pt x="7329" y="2801"/>
                </a:lnTo>
                <a:lnTo>
                  <a:pt x="8215" y="2721"/>
                </a:lnTo>
                <a:lnTo>
                  <a:pt x="9072" y="2593"/>
                </a:lnTo>
                <a:lnTo>
                  <a:pt x="9895" y="2418"/>
                </a:lnTo>
                <a:lnTo>
                  <a:pt x="10684" y="2197"/>
                </a:lnTo>
                <a:lnTo>
                  <a:pt x="11432" y="1935"/>
                </a:lnTo>
                <a:lnTo>
                  <a:pt x="12136" y="1631"/>
                </a:lnTo>
                <a:lnTo>
                  <a:pt x="12788" y="1293"/>
                </a:lnTo>
                <a:lnTo>
                  <a:pt x="13392" y="920"/>
                </a:lnTo>
                <a:lnTo>
                  <a:pt x="13940" y="513"/>
                </a:lnTo>
                <a:lnTo>
                  <a:pt x="14429" y="78"/>
                </a:lnTo>
                <a:lnTo>
                  <a:pt x="1449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path path="rect">
              <a:fillToRect l="70000" t="50000" r="3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82754" tIns="41377" rIns="82754" bIns="41377" anchor="ctr"/>
          <a:lstStyle/>
          <a:p>
            <a:endParaRPr lang="ru-RU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4900613"/>
            <a:ext cx="9144000" cy="1957387"/>
          </a:xfrm>
          <a:prstGeom prst="roundRect">
            <a:avLst>
              <a:gd name="adj" fmla="val 69"/>
            </a:avLst>
          </a:prstGeom>
          <a:gradFill rotWithShape="0">
            <a:gsLst>
              <a:gs pos="0">
                <a:srgbClr val="0047FF"/>
              </a:gs>
              <a:gs pos="100000">
                <a:srgbClr val="000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2754" tIns="41377" rIns="82754" bIns="4137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56" name="Freeform 3"/>
          <p:cNvSpPr>
            <a:spLocks noChangeArrowheads="1"/>
          </p:cNvSpPr>
          <p:nvPr/>
        </p:nvSpPr>
        <p:spPr bwMode="auto">
          <a:xfrm>
            <a:off x="-30163" y="5859463"/>
            <a:ext cx="4752976" cy="1000125"/>
          </a:xfrm>
          <a:custGeom>
            <a:avLst/>
            <a:gdLst>
              <a:gd name="T0" fmla="*/ 30369 w 14555"/>
              <a:gd name="T1" fmla="*/ 999798 h 3060"/>
              <a:gd name="T2" fmla="*/ 30369 w 14555"/>
              <a:gd name="T3" fmla="*/ 687014 h 3060"/>
              <a:gd name="T4" fmla="*/ 0 w 14555"/>
              <a:gd name="T5" fmla="*/ 674921 h 3060"/>
              <a:gd name="T6" fmla="*/ 191360 w 14555"/>
              <a:gd name="T7" fmla="*/ 542225 h 3060"/>
              <a:gd name="T8" fmla="*/ 398068 w 14555"/>
              <a:gd name="T9" fmla="*/ 421948 h 3060"/>
              <a:gd name="T10" fmla="*/ 619797 w 14555"/>
              <a:gd name="T11" fmla="*/ 315072 h 3060"/>
              <a:gd name="T12" fmla="*/ 855568 w 14555"/>
              <a:gd name="T13" fmla="*/ 222250 h 3060"/>
              <a:gd name="T14" fmla="*/ 1104728 w 14555"/>
              <a:gd name="T15" fmla="*/ 144136 h 3060"/>
              <a:gd name="T16" fmla="*/ 1364991 w 14555"/>
              <a:gd name="T17" fmla="*/ 82363 h 3060"/>
              <a:gd name="T18" fmla="*/ 1635376 w 14555"/>
              <a:gd name="T19" fmla="*/ 36606 h 3060"/>
              <a:gd name="T20" fmla="*/ 1914906 w 14555"/>
              <a:gd name="T21" fmla="*/ 9478 h 3060"/>
              <a:gd name="T22" fmla="*/ 2202599 w 14555"/>
              <a:gd name="T23" fmla="*/ 0 h 3060"/>
              <a:gd name="T24" fmla="*/ 2489965 w 14555"/>
              <a:gd name="T25" fmla="*/ 9478 h 3060"/>
              <a:gd name="T26" fmla="*/ 2768841 w 14555"/>
              <a:gd name="T27" fmla="*/ 36606 h 3060"/>
              <a:gd name="T28" fmla="*/ 3039553 w 14555"/>
              <a:gd name="T29" fmla="*/ 82363 h 3060"/>
              <a:gd name="T30" fmla="*/ 3299489 w 14555"/>
              <a:gd name="T31" fmla="*/ 144136 h 3060"/>
              <a:gd name="T32" fmla="*/ 3548976 w 14555"/>
              <a:gd name="T33" fmla="*/ 222250 h 3060"/>
              <a:gd name="T34" fmla="*/ 3784747 w 14555"/>
              <a:gd name="T35" fmla="*/ 315072 h 3060"/>
              <a:gd name="T36" fmla="*/ 4006476 w 14555"/>
              <a:gd name="T37" fmla="*/ 421948 h 3060"/>
              <a:gd name="T38" fmla="*/ 4213184 w 14555"/>
              <a:gd name="T39" fmla="*/ 542225 h 3060"/>
              <a:gd name="T40" fmla="*/ 4404218 w 14555"/>
              <a:gd name="T41" fmla="*/ 674921 h 3060"/>
              <a:gd name="T42" fmla="*/ 4577617 w 14555"/>
              <a:gd name="T43" fmla="*/ 818403 h 3060"/>
              <a:gd name="T44" fmla="*/ 4731424 w 14555"/>
              <a:gd name="T45" fmla="*/ 972671 h 3060"/>
              <a:gd name="T46" fmla="*/ 4752649 w 14555"/>
              <a:gd name="T47" fmla="*/ 999798 h 3060"/>
              <a:gd name="T48" fmla="*/ 30369 w 14555"/>
              <a:gd name="T49" fmla="*/ 999798 h 30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555" h="3060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lnTo>
                  <a:pt x="93" y="3059"/>
                </a:lnTo>
              </a:path>
            </a:pathLst>
          </a:custGeom>
          <a:gradFill rotWithShape="0">
            <a:gsLst>
              <a:gs pos="0">
                <a:srgbClr val="2300DC"/>
              </a:gs>
              <a:gs pos="100000">
                <a:srgbClr val="000080">
                  <a:alpha val="50000"/>
                </a:srgb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lIns="82754" tIns="41377" rIns="82754" bIns="41377" anchor="ctr"/>
          <a:lstStyle/>
          <a:p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24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75799" indent="-206893" algn="ctr" defTabSz="40659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89578" indent="-206893" algn="ctr" defTabSz="40659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03362" indent="-206893" algn="ctr" defTabSz="40659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17141" indent="-206893" algn="ctr" defTabSz="40659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8605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275799" indent="-206893" algn="l" defTabSz="40659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689578" indent="-206893" algn="l" defTabSz="40659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103362" indent="-206893" algn="l" defTabSz="40659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517141" indent="-206893" algn="l" defTabSz="40659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80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561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344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124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906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688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468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252" algn="l" defTabSz="8275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1858963"/>
            <a:ext cx="555625" cy="5000625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 w="9525">
            <a:noFill/>
            <a:round/>
            <a:headEnd/>
            <a:tailEnd/>
          </a:ln>
        </p:spPr>
        <p:txBody>
          <a:bodyPr wrap="none" lIns="82746" tIns="41373" rIns="82746" bIns="41373" anchor="ctr"/>
          <a:lstStyle/>
          <a:p>
            <a:endParaRPr lang="ru-RU">
              <a:ea typeface="MS P ゴシック"/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650875" y="0"/>
            <a:ext cx="8493125" cy="1739900"/>
          </a:xfrm>
          <a:prstGeom prst="roundRect">
            <a:avLst>
              <a:gd name="adj" fmla="val 79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82746" tIns="41373" rIns="82746" bIns="41373" anchor="ctr"/>
          <a:lstStyle/>
          <a:p>
            <a:endParaRPr lang="ru-RU">
              <a:ea typeface="MS P ゴシック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2165350"/>
            <a:ext cx="78057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4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0" y="1728788"/>
            <a:ext cx="9144000" cy="176212"/>
          </a:xfrm>
          <a:prstGeom prst="roundRect">
            <a:avLst>
              <a:gd name="adj" fmla="val 819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 wrap="none" lIns="82746" tIns="41373" rIns="82746" bIns="41373" anchor="ctr"/>
          <a:lstStyle/>
          <a:p>
            <a:endParaRPr lang="ru-RU">
              <a:ea typeface="MS P ゴシック"/>
            </a:endParaRP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496888" y="0"/>
            <a:ext cx="165100" cy="6858000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 wrap="none" lIns="82746" tIns="41373" rIns="82746" bIns="41373" anchor="ctr"/>
          <a:lstStyle/>
          <a:p>
            <a:endParaRPr lang="ru-RU">
              <a:ea typeface="MS P 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5pPr>
      <a:lvl6pPr marL="2275563" indent="-206871" algn="ctr" defTabSz="40655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6pPr>
      <a:lvl7pPr marL="2689299" indent="-206871" algn="ctr" defTabSz="40655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7pPr>
      <a:lvl8pPr marL="3103040" indent="-206871" algn="ctr" defTabSz="40655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8pPr>
      <a:lvl9pPr marL="3516777" indent="-206871" algn="ctr" defTabSz="40655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0550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5563" indent="-206871" algn="l" defTabSz="40655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89299" indent="-206871" algn="l" defTabSz="40655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3040" indent="-206871" algn="l" defTabSz="40655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6777" indent="-206871" algn="l" defTabSz="40655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37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475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215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952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691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431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168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909" algn="l" defTabSz="8274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"/>
          <p:cNvSpPr>
            <a:spLocks noChangeArrowheads="1"/>
          </p:cNvSpPr>
          <p:nvPr/>
        </p:nvSpPr>
        <p:spPr bwMode="auto">
          <a:xfrm>
            <a:off x="31750" y="0"/>
            <a:ext cx="9110663" cy="6858000"/>
          </a:xfrm>
          <a:custGeom>
            <a:avLst/>
            <a:gdLst>
              <a:gd name="T0" fmla="*/ 9110336 w 27902"/>
              <a:gd name="T1" fmla="*/ 0 h 21001"/>
              <a:gd name="T2" fmla="*/ 0 w 27902"/>
              <a:gd name="T3" fmla="*/ 6857673 h 210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902" h="21001">
                <a:moveTo>
                  <a:pt x="27901" y="0"/>
                </a:moveTo>
                <a:cubicBezTo>
                  <a:pt x="2282" y="4244"/>
                  <a:pt x="0" y="21000"/>
                  <a:pt x="0" y="21000"/>
                </a:cubicBezTo>
              </a:path>
            </a:pathLst>
          </a:custGeom>
          <a:noFill/>
          <a:ln w="36000">
            <a:solidFill>
              <a:srgbClr val="333366"/>
            </a:solidFill>
            <a:round/>
            <a:headEnd/>
            <a:tailEnd/>
          </a:ln>
        </p:spPr>
        <p:txBody>
          <a:bodyPr lIns="82737" tIns="41368" rIns="82737" bIns="41368"/>
          <a:lstStyle/>
          <a:p>
            <a:endParaRPr lang="ru-RU"/>
          </a:p>
        </p:txBody>
      </p:sp>
      <p:sp>
        <p:nvSpPr>
          <p:cNvPr id="25603" name="Oval 2"/>
          <p:cNvSpPr>
            <a:spLocks noChangeArrowheads="1"/>
          </p:cNvSpPr>
          <p:nvPr/>
        </p:nvSpPr>
        <p:spPr bwMode="auto">
          <a:xfrm>
            <a:off x="0" y="6162675"/>
            <a:ext cx="347663" cy="346075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147638" y="5373688"/>
            <a:ext cx="584200" cy="585787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550863" y="4540250"/>
            <a:ext cx="655637" cy="658813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1008063" y="3592513"/>
            <a:ext cx="839787" cy="841375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07" name="Oval 6"/>
          <p:cNvSpPr>
            <a:spLocks noChangeArrowheads="1"/>
          </p:cNvSpPr>
          <p:nvPr/>
        </p:nvSpPr>
        <p:spPr bwMode="auto">
          <a:xfrm>
            <a:off x="1803400" y="2362200"/>
            <a:ext cx="1201738" cy="1206500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3036888" y="1146175"/>
            <a:ext cx="1444625" cy="1449388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09" name="Oval 8"/>
          <p:cNvSpPr>
            <a:spLocks noChangeArrowheads="1"/>
          </p:cNvSpPr>
          <p:nvPr/>
        </p:nvSpPr>
        <p:spPr bwMode="auto">
          <a:xfrm>
            <a:off x="4697413" y="141288"/>
            <a:ext cx="1722437" cy="1728787"/>
          </a:xfrm>
          <a:prstGeom prst="ellipse">
            <a:avLst/>
          </a:pr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10" name="Freeform 9"/>
          <p:cNvSpPr>
            <a:spLocks noChangeArrowheads="1"/>
          </p:cNvSpPr>
          <p:nvPr/>
        </p:nvSpPr>
        <p:spPr bwMode="auto">
          <a:xfrm>
            <a:off x="6858000" y="0"/>
            <a:ext cx="2286000" cy="1427163"/>
          </a:xfrm>
          <a:custGeom>
            <a:avLst/>
            <a:gdLst>
              <a:gd name="T0" fmla="*/ 1541197 w 7001"/>
              <a:gd name="T1" fmla="*/ 1355005 h 4371"/>
              <a:gd name="T2" fmla="*/ 1348221 w 7001"/>
              <a:gd name="T3" fmla="*/ 1408552 h 4371"/>
              <a:gd name="T4" fmla="*/ 1142837 w 7001"/>
              <a:gd name="T5" fmla="*/ 1426836 h 4371"/>
              <a:gd name="T6" fmla="*/ 937126 w 7001"/>
              <a:gd name="T7" fmla="*/ 1408552 h 4371"/>
              <a:gd name="T8" fmla="*/ 743823 w 7001"/>
              <a:gd name="T9" fmla="*/ 1355005 h 4371"/>
              <a:gd name="T10" fmla="*/ 565867 w 7001"/>
              <a:gd name="T11" fmla="*/ 1270440 h 4371"/>
              <a:gd name="T12" fmla="*/ 406523 w 7001"/>
              <a:gd name="T13" fmla="*/ 1157142 h 4371"/>
              <a:gd name="T14" fmla="*/ 268403 w 7001"/>
              <a:gd name="T15" fmla="*/ 1018702 h 4371"/>
              <a:gd name="T16" fmla="*/ 155752 w 7001"/>
              <a:gd name="T17" fmla="*/ 859040 h 4371"/>
              <a:gd name="T18" fmla="*/ 71182 w 7001"/>
              <a:gd name="T19" fmla="*/ 680115 h 4371"/>
              <a:gd name="T20" fmla="*/ 17959 w 7001"/>
              <a:gd name="T21" fmla="*/ 486496 h 4371"/>
              <a:gd name="T22" fmla="*/ 0 w 7001"/>
              <a:gd name="T23" fmla="*/ 280470 h 4371"/>
              <a:gd name="T24" fmla="*/ 17959 w 7001"/>
              <a:gd name="T25" fmla="*/ 74117 h 4371"/>
              <a:gd name="T26" fmla="*/ 38203 w 7001"/>
              <a:gd name="T27" fmla="*/ 0 h 4371"/>
              <a:gd name="T28" fmla="*/ 2285673 w 7001"/>
              <a:gd name="T29" fmla="*/ 0 h 4371"/>
              <a:gd name="T30" fmla="*/ 2285673 w 7001"/>
              <a:gd name="T31" fmla="*/ 76729 h 4371"/>
              <a:gd name="T32" fmla="*/ 2285673 w 7001"/>
              <a:gd name="T33" fmla="*/ 280470 h 4371"/>
              <a:gd name="T34" fmla="*/ 2267062 w 7001"/>
              <a:gd name="T35" fmla="*/ 486496 h 4371"/>
              <a:gd name="T36" fmla="*/ 2214165 w 7001"/>
              <a:gd name="T37" fmla="*/ 680115 h 4371"/>
              <a:gd name="T38" fmla="*/ 2129595 w 7001"/>
              <a:gd name="T39" fmla="*/ 859040 h 4371"/>
              <a:gd name="T40" fmla="*/ 2016944 w 7001"/>
              <a:gd name="T41" fmla="*/ 1018702 h 4371"/>
              <a:gd name="T42" fmla="*/ 1878824 w 7001"/>
              <a:gd name="T43" fmla="*/ 1157142 h 4371"/>
              <a:gd name="T44" fmla="*/ 1719480 w 7001"/>
              <a:gd name="T45" fmla="*/ 1270440 h 4371"/>
              <a:gd name="T46" fmla="*/ 1541197 w 7001"/>
              <a:gd name="T47" fmla="*/ 1355005 h 43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001" h="4371">
                <a:moveTo>
                  <a:pt x="4720" y="4150"/>
                </a:moveTo>
                <a:lnTo>
                  <a:pt x="4129" y="4314"/>
                </a:lnTo>
                <a:lnTo>
                  <a:pt x="3500" y="4370"/>
                </a:lnTo>
                <a:lnTo>
                  <a:pt x="2870" y="4314"/>
                </a:lnTo>
                <a:lnTo>
                  <a:pt x="2278" y="4150"/>
                </a:lnTo>
                <a:lnTo>
                  <a:pt x="1733" y="3891"/>
                </a:lnTo>
                <a:lnTo>
                  <a:pt x="1245" y="3544"/>
                </a:lnTo>
                <a:lnTo>
                  <a:pt x="822" y="3120"/>
                </a:lnTo>
                <a:lnTo>
                  <a:pt x="477" y="2631"/>
                </a:lnTo>
                <a:lnTo>
                  <a:pt x="218" y="2083"/>
                </a:lnTo>
                <a:lnTo>
                  <a:pt x="55" y="1490"/>
                </a:lnTo>
                <a:lnTo>
                  <a:pt x="0" y="859"/>
                </a:lnTo>
                <a:lnTo>
                  <a:pt x="55" y="227"/>
                </a:lnTo>
                <a:lnTo>
                  <a:pt x="117" y="0"/>
                </a:lnTo>
                <a:lnTo>
                  <a:pt x="7000" y="0"/>
                </a:lnTo>
                <a:lnTo>
                  <a:pt x="7000" y="235"/>
                </a:lnTo>
                <a:lnTo>
                  <a:pt x="7000" y="859"/>
                </a:lnTo>
                <a:lnTo>
                  <a:pt x="6943" y="1490"/>
                </a:lnTo>
                <a:lnTo>
                  <a:pt x="6781" y="2083"/>
                </a:lnTo>
                <a:lnTo>
                  <a:pt x="6522" y="2631"/>
                </a:lnTo>
                <a:lnTo>
                  <a:pt x="6177" y="3120"/>
                </a:lnTo>
                <a:lnTo>
                  <a:pt x="5754" y="3544"/>
                </a:lnTo>
                <a:lnTo>
                  <a:pt x="5266" y="3891"/>
                </a:lnTo>
                <a:lnTo>
                  <a:pt x="4720" y="4150"/>
                </a:lnTo>
              </a:path>
            </a:pathLst>
          </a:custGeom>
          <a:solidFill>
            <a:srgbClr val="333366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/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232335"/>
              </a:gs>
              <a:gs pos="100000">
                <a:srgbClr val="000000">
                  <a:alpha val="5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737" tIns="41368" rIns="82737" bIns="4136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2561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1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4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5pPr>
      <a:lvl6pPr marL="2275327" indent="-206850" algn="ctr" defTabSz="40651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6pPr>
      <a:lvl7pPr marL="2689020" indent="-206850" algn="ctr" defTabSz="40651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7pPr>
      <a:lvl8pPr marL="3102718" indent="-206850" algn="ctr" defTabSz="40651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8pPr>
      <a:lvl9pPr marL="3516412" indent="-206850" algn="ctr" defTabSz="406511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44780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8605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275327" indent="-206850" algn="l" defTabSz="40651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689020" indent="-206850" algn="l" defTabSz="40651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102718" indent="-206850" algn="l" defTabSz="40651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516412" indent="-206850" algn="l" defTabSz="406511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94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89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086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781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476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174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868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66" algn="l" defTabSz="8273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3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338138" y="115888"/>
            <a:ext cx="1587" cy="18526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33350" y="330200"/>
            <a:ext cx="18542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481013" y="142875"/>
            <a:ext cx="1587" cy="5508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25413" y="454025"/>
            <a:ext cx="550862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103346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576388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220027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280511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43852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56991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413226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485457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5530850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>
            <a:off x="6253163" y="0"/>
            <a:ext cx="0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6840538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740092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797242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8604250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>
            <a:off x="0" y="54292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0" y="1166813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8" name="Line 23"/>
          <p:cNvSpPr>
            <a:spLocks noChangeShapeType="1"/>
          </p:cNvSpPr>
          <p:nvPr/>
        </p:nvSpPr>
        <p:spPr bwMode="auto">
          <a:xfrm>
            <a:off x="0" y="1887538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49" name="Line 24"/>
          <p:cNvSpPr>
            <a:spLocks noChangeShapeType="1"/>
          </p:cNvSpPr>
          <p:nvPr/>
        </p:nvSpPr>
        <p:spPr bwMode="auto">
          <a:xfrm>
            <a:off x="0" y="2617788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50" name="Line 25"/>
          <p:cNvSpPr>
            <a:spLocks noChangeShapeType="1"/>
          </p:cNvSpPr>
          <p:nvPr/>
        </p:nvSpPr>
        <p:spPr bwMode="auto">
          <a:xfrm>
            <a:off x="0" y="328612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51" name="Line 26"/>
          <p:cNvSpPr>
            <a:spLocks noChangeShapeType="1"/>
          </p:cNvSpPr>
          <p:nvPr/>
        </p:nvSpPr>
        <p:spPr bwMode="auto">
          <a:xfrm>
            <a:off x="0" y="3919538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52" name="Line 27"/>
          <p:cNvSpPr>
            <a:spLocks noChangeShapeType="1"/>
          </p:cNvSpPr>
          <p:nvPr/>
        </p:nvSpPr>
        <p:spPr bwMode="auto">
          <a:xfrm>
            <a:off x="0" y="4506913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53" name="Line 28"/>
          <p:cNvSpPr>
            <a:spLocks noChangeShapeType="1"/>
          </p:cNvSpPr>
          <p:nvPr/>
        </p:nvSpPr>
        <p:spPr bwMode="auto">
          <a:xfrm>
            <a:off x="0" y="5122863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54" name="Line 29"/>
          <p:cNvSpPr>
            <a:spLocks noChangeShapeType="1"/>
          </p:cNvSpPr>
          <p:nvPr/>
        </p:nvSpPr>
        <p:spPr bwMode="auto">
          <a:xfrm>
            <a:off x="0" y="5665788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  <p:sp>
        <p:nvSpPr>
          <p:cNvPr id="26655" name="Line 30"/>
          <p:cNvSpPr>
            <a:spLocks noChangeShapeType="1"/>
          </p:cNvSpPr>
          <p:nvPr/>
        </p:nvSpPr>
        <p:spPr bwMode="auto">
          <a:xfrm>
            <a:off x="0" y="6280150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82728" tIns="41364" rIns="82728" bIns="41364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5091" indent="-206829" algn="ctr" defTabSz="40646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88741" indent="-206829" algn="ctr" defTabSz="40646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2396" indent="-206829" algn="ctr" defTabSz="40646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16048" indent="-206829" algn="ctr" defTabSz="40646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621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05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5091" indent="-206829" algn="l" defTabSz="40646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88741" indent="-206829" algn="l" defTabSz="40646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2396" indent="-206829" algn="l" defTabSz="40646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6048" indent="-206829" algn="l" defTabSz="40646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51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03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957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609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261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1916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568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223" algn="l" defTabSz="8273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3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4855" indent="-206808" algn="ctr" defTabSz="40642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88462" indent="-206808" algn="ctr" defTabSz="40642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2074" indent="-206808" algn="ctr" defTabSz="40642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15684" indent="-206808" algn="ctr" defTabSz="40642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621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05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4855" indent="-206808" algn="l" defTabSz="40642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88462" indent="-206808" algn="l" defTabSz="40642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2074" indent="-206808" algn="l" defTabSz="40642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5684" indent="-206808" algn="l" defTabSz="40642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608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217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828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438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046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1659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268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8880" algn="l" defTabSz="8272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1858963"/>
            <a:ext cx="555625" cy="5000625"/>
          </a:xfrm>
          <a:prstGeom prst="roundRect">
            <a:avLst>
              <a:gd name="adj" fmla="val 255"/>
            </a:avLst>
          </a:prstGeom>
          <a:solidFill>
            <a:srgbClr val="DC2300"/>
          </a:solidFill>
          <a:ln w="9525">
            <a:noFill/>
            <a:round/>
            <a:headEnd/>
            <a:tailEnd/>
          </a:ln>
        </p:spPr>
        <p:txBody>
          <a:bodyPr wrap="none" lIns="82710" tIns="41356" rIns="82710" bIns="41356" anchor="ctr"/>
          <a:lstStyle/>
          <a:p>
            <a:endParaRPr lang="ru-RU">
              <a:ea typeface="MS P ゴシック"/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50875" y="0"/>
            <a:ext cx="8493125" cy="1739900"/>
          </a:xfrm>
          <a:prstGeom prst="roundRect">
            <a:avLst>
              <a:gd name="adj" fmla="val 79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lIns="82710" tIns="41356" rIns="82710" bIns="41356" anchor="ctr"/>
          <a:lstStyle/>
          <a:p>
            <a:endParaRPr lang="ru-RU">
              <a:ea typeface="MS P ゴシック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2165350"/>
            <a:ext cx="78057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3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0" y="1728788"/>
            <a:ext cx="9144000" cy="176212"/>
          </a:xfrm>
          <a:prstGeom prst="roundRect">
            <a:avLst>
              <a:gd name="adj" fmla="val 819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 wrap="none" lIns="82710" tIns="41356" rIns="82710" bIns="41356" anchor="ctr"/>
          <a:lstStyle/>
          <a:p>
            <a:endParaRPr lang="ru-RU">
              <a:ea typeface="MS P ゴシック"/>
            </a:endParaRPr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496888" y="0"/>
            <a:ext cx="165100" cy="6858000"/>
          </a:xfrm>
          <a:prstGeom prst="roundRect">
            <a:avLst>
              <a:gd name="adj" fmla="val 875"/>
            </a:avLst>
          </a:pr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 wrap="none" lIns="82710" tIns="41356" rIns="82710" bIns="41356" anchor="ctr"/>
          <a:lstStyle/>
          <a:p>
            <a:endParaRPr lang="ru-RU">
              <a:ea typeface="MS P 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2pPr>
      <a:lvl3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3pPr>
      <a:lvl4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4pPr>
      <a:lvl5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5pPr>
      <a:lvl6pPr marL="2274619" indent="-206786" algn="ctr" defTabSz="4063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6pPr>
      <a:lvl7pPr marL="2688184" indent="-206786" algn="ctr" defTabSz="4063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7pPr>
      <a:lvl8pPr marL="3101752" indent="-206786" algn="ctr" defTabSz="4063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8pPr>
      <a:lvl9pPr marL="3515319" indent="-206786" algn="ctr" defTabSz="4063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P ゴシック" charset="0"/>
          <a:cs typeface="MS P ゴシック" charset="0"/>
        </a:defRPr>
      </a:lvl9pPr>
    </p:titleStyle>
    <p:bodyStyle>
      <a:lvl1pPr marL="309563" indent="-309563" algn="l" defTabSz="40481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481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3463" indent="-206375" algn="l" defTabSz="40481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6213" indent="-206375" algn="l" defTabSz="40481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0550" indent="-206375" algn="l" defTabSz="40481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4619" indent="-206786" algn="l" defTabSz="4063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88184" indent="-206786" algn="l" defTabSz="4063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1752" indent="-206786" algn="l" defTabSz="4063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15319" indent="-206786" algn="l" defTabSz="4063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565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131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700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266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832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1402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968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8537" algn="l" defTabSz="8271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EB613D"/>
              </a:gs>
              <a:gs pos="100000">
                <a:srgbClr val="80000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23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7445375" y="6783388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7445375" y="6238875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8107363" y="6783388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8107363" y="6238875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701" tIns="41352" rIns="82701" bIns="41352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74384" indent="-206764" algn="ctr" defTabSz="40634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87905" indent="-206764" algn="ctr" defTabSz="40634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01430" indent="-206764" algn="ctr" defTabSz="40634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14954" indent="-206764" algn="ctr" defTabSz="40634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4813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1513" indent="-257175" algn="l" defTabSz="404813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033463" indent="-206375" algn="l" defTabSz="404813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446213" indent="-206375" algn="l" defTabSz="404813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860550" indent="-206375" algn="l" defTabSz="404813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274384" indent="-206764" algn="l" defTabSz="40634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687905" indent="-206764" algn="l" defTabSz="40634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101430" indent="-206764" algn="l" defTabSz="40634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514954" indent="-206764" algn="l" defTabSz="40634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522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46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572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094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617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1144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668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8194" algn="l" defTabSz="8270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 rot="5400000">
            <a:off x="5828506" y="3163094"/>
            <a:ext cx="5487988" cy="1143000"/>
          </a:xfrm>
          <a:prstGeom prst="roundRect">
            <a:avLst>
              <a:gd name="adj" fmla="val 125"/>
            </a:avLst>
          </a:prstGeom>
          <a:gradFill rotWithShape="0">
            <a:gsLst>
              <a:gs pos="0">
                <a:srgbClr val="141F28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 rot="5400000">
            <a:off x="4391819" y="2105819"/>
            <a:ext cx="363538" cy="9144000"/>
          </a:xfrm>
          <a:prstGeom prst="roundRect">
            <a:avLst>
              <a:gd name="adj" fmla="val 394"/>
            </a:avLst>
          </a:prstGeom>
          <a:gradFill rotWithShape="0">
            <a:gsLst>
              <a:gs pos="0">
                <a:srgbClr val="273F4F"/>
              </a:gs>
              <a:gs pos="100000">
                <a:srgbClr val="2A69A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 rot="5400000">
            <a:off x="4078288" y="-4075112"/>
            <a:ext cx="990600" cy="9144000"/>
          </a:xfrm>
          <a:prstGeom prst="roundRect">
            <a:avLst>
              <a:gd name="adj" fmla="val 144"/>
            </a:avLst>
          </a:prstGeom>
          <a:gradFill rotWithShape="0">
            <a:gsLst>
              <a:gs pos="0">
                <a:srgbClr val="273F4F"/>
              </a:gs>
              <a:gs pos="100000">
                <a:srgbClr val="2A69A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80756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92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685800" y="6381750"/>
            <a:ext cx="1905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27" tIns="41464" rIns="82927" bIns="414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defRPr/>
            </a:pPr>
            <a:endParaRPr lang="ru-RU" smtClean="0">
              <a:latin typeface="Arial Narrow" pitchFamily="34" charset="0"/>
              <a:ea typeface="msmincho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1066800"/>
            <a:ext cx="7597775" cy="17463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1141413"/>
            <a:ext cx="7597775" cy="17462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0" y="1219200"/>
            <a:ext cx="7597775" cy="17463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3898900" y="3297238"/>
            <a:ext cx="9144000" cy="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0" y="6400800"/>
            <a:ext cx="7597775" cy="15875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273F4F"/>
              </a:gs>
              <a:gs pos="100000">
                <a:srgbClr val="16528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 rot="-5400000">
            <a:off x="7986712" y="-152399"/>
            <a:ext cx="15875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 rot="-5400000">
            <a:off x="7985919" y="3055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 rot="-5400000">
            <a:off x="7986712" y="762001"/>
            <a:ext cx="15875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 rot="-5400000">
            <a:off x="7985919" y="12199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89" name="AutoShape 16"/>
          <p:cNvSpPr>
            <a:spLocks noChangeArrowheads="1"/>
          </p:cNvSpPr>
          <p:nvPr/>
        </p:nvSpPr>
        <p:spPr bwMode="auto">
          <a:xfrm rot="-5400000">
            <a:off x="7985919" y="16771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0" name="AutoShape 17"/>
          <p:cNvSpPr>
            <a:spLocks noChangeArrowheads="1"/>
          </p:cNvSpPr>
          <p:nvPr/>
        </p:nvSpPr>
        <p:spPr bwMode="auto">
          <a:xfrm rot="-5400000">
            <a:off x="7985919" y="21343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1" name="AutoShape 18"/>
          <p:cNvSpPr>
            <a:spLocks noChangeArrowheads="1"/>
          </p:cNvSpPr>
          <p:nvPr/>
        </p:nvSpPr>
        <p:spPr bwMode="auto">
          <a:xfrm rot="-5400000">
            <a:off x="7985919" y="25915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2" name="AutoShape 19"/>
          <p:cNvSpPr>
            <a:spLocks noChangeArrowheads="1"/>
          </p:cNvSpPr>
          <p:nvPr/>
        </p:nvSpPr>
        <p:spPr bwMode="auto">
          <a:xfrm rot="-5400000">
            <a:off x="7985919" y="30487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3" name="AutoShape 20"/>
          <p:cNvSpPr>
            <a:spLocks noChangeArrowheads="1"/>
          </p:cNvSpPr>
          <p:nvPr/>
        </p:nvSpPr>
        <p:spPr bwMode="auto">
          <a:xfrm rot="-5400000">
            <a:off x="7985919" y="35059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4" name="AutoShape 21"/>
          <p:cNvSpPr>
            <a:spLocks noChangeArrowheads="1"/>
          </p:cNvSpPr>
          <p:nvPr/>
        </p:nvSpPr>
        <p:spPr bwMode="auto">
          <a:xfrm rot="-5400000">
            <a:off x="7985919" y="39631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5" name="AutoShape 22"/>
          <p:cNvSpPr>
            <a:spLocks noChangeArrowheads="1"/>
          </p:cNvSpPr>
          <p:nvPr/>
        </p:nvSpPr>
        <p:spPr bwMode="auto">
          <a:xfrm rot="-5400000">
            <a:off x="7985919" y="44203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6" name="AutoShape 23"/>
          <p:cNvSpPr>
            <a:spLocks noChangeArrowheads="1"/>
          </p:cNvSpPr>
          <p:nvPr/>
        </p:nvSpPr>
        <p:spPr bwMode="auto">
          <a:xfrm rot="-5400000">
            <a:off x="7985919" y="48775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  <p:sp>
        <p:nvSpPr>
          <p:cNvPr id="3097" name="AutoShape 24"/>
          <p:cNvSpPr>
            <a:spLocks noChangeArrowheads="1"/>
          </p:cNvSpPr>
          <p:nvPr/>
        </p:nvSpPr>
        <p:spPr bwMode="auto">
          <a:xfrm rot="-5400000">
            <a:off x="7985919" y="5334794"/>
            <a:ext cx="17462" cy="2292350"/>
          </a:xfrm>
          <a:prstGeom prst="roundRect">
            <a:avLst>
              <a:gd name="adj" fmla="val 8333"/>
            </a:avLst>
          </a:prstGeom>
          <a:gradFill rotWithShape="0">
            <a:gsLst>
              <a:gs pos="0">
                <a:srgbClr val="16528E"/>
              </a:gs>
              <a:gs pos="100000">
                <a:srgbClr val="273F4F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ru-RU">
              <a:latin typeface="Arial Narrow" pitchFamily="34" charset="0"/>
              <a:ea typeface="msminch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FEEB9A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2pPr>
      <a:lvl3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3pPr>
      <a:lvl4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4pPr>
      <a:lvl5pPr algn="ctr" defTabSz="4064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5pPr>
      <a:lvl6pPr marL="2280522" indent="-207320" algn="ctr" defTabSz="40744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6pPr>
      <a:lvl7pPr marL="2695161" indent="-207320" algn="ctr" defTabSz="40744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7pPr>
      <a:lvl8pPr marL="3109802" indent="-207320" algn="ctr" defTabSz="40744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8pPr>
      <a:lvl9pPr marL="3524441" indent="-207320" algn="ctr" defTabSz="40744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FEEB9A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EAEAEA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EAEAEA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EAEAEA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EAEAEA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AEAEA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AEAEA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AEAEA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3DEB3D"/>
              </a:gs>
              <a:gs pos="100000">
                <a:srgbClr val="00808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2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7445375" y="6783388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7445375" y="6238875"/>
            <a:ext cx="544513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2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3" name="AutoShape 12"/>
          <p:cNvSpPr>
            <a:spLocks noChangeArrowheads="1"/>
          </p:cNvSpPr>
          <p:nvPr/>
        </p:nvSpPr>
        <p:spPr bwMode="auto">
          <a:xfrm>
            <a:off x="8107363" y="6783388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4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5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7788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6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69850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7" name="AutoShape 16"/>
          <p:cNvSpPr>
            <a:spLocks noChangeArrowheads="1"/>
          </p:cNvSpPr>
          <p:nvPr/>
        </p:nvSpPr>
        <p:spPr bwMode="auto">
          <a:xfrm>
            <a:off x="8107363" y="6238875"/>
            <a:ext cx="544512" cy="76200"/>
          </a:xfrm>
          <a:prstGeom prst="roundRect">
            <a:avLst>
              <a:gd name="adj" fmla="val 1921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38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083"/>
            </a:avLst>
          </a:prstGeom>
          <a:solidFill>
            <a:srgbClr val="00000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692" tIns="41347" rIns="82692" bIns="41347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74148" indent="-206743" algn="ctr" defTabSz="4063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87627" indent="-206743" algn="ctr" defTabSz="4063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01108" indent="-206743" algn="ctr" defTabSz="4063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14590" indent="-206743" algn="ctr" defTabSz="40630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4813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1513" indent="-257175" algn="l" defTabSz="404813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033463" indent="-206375" algn="l" defTabSz="404813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446213" indent="-206375" algn="l" defTabSz="404813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860550" indent="-206375" algn="l" defTabSz="404813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274148" indent="-206743" algn="l" defTabSz="40630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687627" indent="-206743" algn="l" defTabSz="40630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101108" indent="-206743" algn="l" defTabSz="40630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514590" indent="-206743" algn="l" defTabSz="40630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479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960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444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923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402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887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368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851" algn="l" defTabSz="826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255588"/>
            <a:ext cx="7807325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781175"/>
            <a:ext cx="795496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2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658813" y="6419850"/>
            <a:ext cx="8485187" cy="88900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 wrap="none" lIns="82683" tIns="41343" rIns="82683" bIns="41343" anchor="ctr"/>
          <a:lstStyle/>
          <a:p>
            <a:endParaRPr lang="ru-RU">
              <a:latin typeface="Times New Roman" pitchFamily="18" charset="0"/>
              <a:ea typeface="DejaVu Sans"/>
            </a:endParaRP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1803400" y="6613525"/>
            <a:ext cx="7340600" cy="87313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 wrap="none" lIns="82683" tIns="41343" rIns="82683" bIns="41343" anchor="ctr"/>
          <a:lstStyle/>
          <a:p>
            <a:endParaRPr lang="ru-RU">
              <a:latin typeface="Times New Roman" pitchFamily="18" charset="0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2pPr>
      <a:lvl3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3pPr>
      <a:lvl4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4pPr>
      <a:lvl5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5pPr>
      <a:lvl6pPr marL="2273912" indent="-206722" algn="l" defTabSz="4062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6pPr>
      <a:lvl7pPr marL="2687348" indent="-206722" algn="l" defTabSz="4062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7pPr>
      <a:lvl8pPr marL="3100786" indent="-206722" algn="l" defTabSz="4062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8pPr>
      <a:lvl9pPr marL="3514226" indent="-206722" algn="l" defTabSz="40625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09563" indent="-309563" algn="l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E6E6E6"/>
          </a:solidFill>
          <a:latin typeface="+mn-lt"/>
          <a:ea typeface="+mn-ea"/>
          <a:cs typeface="+mn-cs"/>
        </a:defRPr>
      </a:lvl1pPr>
      <a:lvl2pPr marL="671513" indent="-257175" algn="l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E6E6E6"/>
          </a:solidFill>
          <a:latin typeface="+mn-lt"/>
          <a:ea typeface="+mn-ea"/>
          <a:cs typeface="+mn-cs"/>
        </a:defRPr>
      </a:lvl2pPr>
      <a:lvl3pPr marL="1033463" indent="-206375" algn="l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E6E6E6"/>
          </a:solidFill>
          <a:latin typeface="+mn-lt"/>
          <a:ea typeface="+mn-ea"/>
          <a:cs typeface="+mn-cs"/>
        </a:defRPr>
      </a:lvl3pPr>
      <a:lvl4pPr marL="1446213" indent="-206375" algn="l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E6E6E6"/>
          </a:solidFill>
          <a:latin typeface="+mn-lt"/>
          <a:ea typeface="+mn-ea"/>
          <a:cs typeface="+mn-cs"/>
        </a:defRPr>
      </a:lvl4pPr>
      <a:lvl5pPr marL="1858963" indent="-206375" algn="l" defTabSz="40481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E6E6E6"/>
          </a:solidFill>
          <a:latin typeface="+mn-lt"/>
          <a:ea typeface="+mn-ea"/>
          <a:cs typeface="+mn-cs"/>
        </a:defRPr>
      </a:lvl5pPr>
      <a:lvl6pPr marL="2273912" indent="-206722" algn="l" defTabSz="4062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E6"/>
          </a:solidFill>
          <a:latin typeface="+mn-lt"/>
          <a:ea typeface="+mn-ea"/>
          <a:cs typeface="+mn-cs"/>
        </a:defRPr>
      </a:lvl6pPr>
      <a:lvl7pPr marL="2687348" indent="-206722" algn="l" defTabSz="4062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E6"/>
          </a:solidFill>
          <a:latin typeface="+mn-lt"/>
          <a:ea typeface="+mn-ea"/>
          <a:cs typeface="+mn-cs"/>
        </a:defRPr>
      </a:lvl7pPr>
      <a:lvl8pPr marL="3100786" indent="-206722" algn="l" defTabSz="4062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E6"/>
          </a:solidFill>
          <a:latin typeface="+mn-lt"/>
          <a:ea typeface="+mn-ea"/>
          <a:cs typeface="+mn-cs"/>
        </a:defRPr>
      </a:lvl8pPr>
      <a:lvl9pPr marL="3514226" indent="-206722" algn="l" defTabSz="4062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436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874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315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751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187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630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068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508" algn="l" defTabSz="8268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5pPr>
      <a:lvl6pPr marL="2280285" indent="-207299" algn="ctr" defTabSz="40739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6pPr>
      <a:lvl7pPr marL="2694882" indent="-207299" algn="ctr" defTabSz="40739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7pPr>
      <a:lvl8pPr marL="3109480" indent="-207299" algn="ctr" defTabSz="40739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8pPr>
      <a:lvl9pPr marL="3524075" indent="-207299" algn="ctr" defTabSz="40739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 Gothic" charset="0"/>
          <a:cs typeface="MS Gothic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0099FF"/>
              </a:gs>
              <a:gs pos="100000">
                <a:srgbClr val="00008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2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7445375" y="6783388"/>
            <a:ext cx="544513" cy="76200"/>
          </a:xfrm>
          <a:prstGeom prst="roundRect">
            <a:avLst>
              <a:gd name="adj" fmla="val 1921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083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7788"/>
          </a:xfrm>
          <a:prstGeom prst="roundRect">
            <a:avLst>
              <a:gd name="adj" fmla="val 1921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69850"/>
          </a:xfrm>
          <a:prstGeom prst="roundRect">
            <a:avLst>
              <a:gd name="adj" fmla="val 2083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1" name="AutoShape 10"/>
          <p:cNvSpPr>
            <a:spLocks noChangeArrowheads="1"/>
          </p:cNvSpPr>
          <p:nvPr/>
        </p:nvSpPr>
        <p:spPr bwMode="auto">
          <a:xfrm>
            <a:off x="7445375" y="6238875"/>
            <a:ext cx="544513" cy="76200"/>
          </a:xfrm>
          <a:prstGeom prst="roundRect">
            <a:avLst>
              <a:gd name="adj" fmla="val 1921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2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083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8107363" y="6783388"/>
            <a:ext cx="544512" cy="76200"/>
          </a:xfrm>
          <a:prstGeom prst="roundRect">
            <a:avLst>
              <a:gd name="adj" fmla="val 1921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4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083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5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7788"/>
          </a:xfrm>
          <a:prstGeom prst="roundRect">
            <a:avLst>
              <a:gd name="adj" fmla="val 1921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6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69850"/>
          </a:xfrm>
          <a:prstGeom prst="roundRect">
            <a:avLst>
              <a:gd name="adj" fmla="val 2083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7" name="AutoShape 16"/>
          <p:cNvSpPr>
            <a:spLocks noChangeArrowheads="1"/>
          </p:cNvSpPr>
          <p:nvPr/>
        </p:nvSpPr>
        <p:spPr bwMode="auto">
          <a:xfrm>
            <a:off x="8107363" y="6238875"/>
            <a:ext cx="544512" cy="76200"/>
          </a:xfrm>
          <a:prstGeom prst="roundRect">
            <a:avLst>
              <a:gd name="adj" fmla="val 1921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8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083"/>
            </a:avLst>
          </a:prstGeom>
          <a:solidFill>
            <a:srgbClr val="80808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80048" indent="-207278" algn="ctr" defTabSz="4073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94602" indent="-207278" algn="ctr" defTabSz="4073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09158" indent="-207278" algn="ctr" defTabSz="4073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23710" indent="-207278" algn="ctr" defTabSz="407357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280048" indent="-207278" algn="l" defTabSz="40735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694602" indent="-207278" algn="l" defTabSz="40735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109158" indent="-207278" algn="l" defTabSz="40735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523710" indent="-207278" algn="l" defTabSz="407357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E6E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"/>
          <p:cNvSpPr>
            <a:spLocks noChangeArrowheads="1"/>
          </p:cNvSpPr>
          <p:nvPr/>
        </p:nvSpPr>
        <p:spPr bwMode="auto">
          <a:xfrm>
            <a:off x="8328025" y="6042025"/>
            <a:ext cx="815975" cy="815975"/>
          </a:xfrm>
          <a:custGeom>
            <a:avLst/>
            <a:gdLst>
              <a:gd name="T0" fmla="*/ 0 w 2501"/>
              <a:gd name="T1" fmla="*/ 815322 h 2501"/>
              <a:gd name="T2" fmla="*/ 815322 w 2501"/>
              <a:gd name="T3" fmla="*/ 0 h 2501"/>
              <a:gd name="T4" fmla="*/ 815649 w 2501"/>
              <a:gd name="T5" fmla="*/ 815649 h 2501"/>
              <a:gd name="T6" fmla="*/ 0 w 2501"/>
              <a:gd name="T7" fmla="*/ 815322 h 25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01" h="2501">
                <a:moveTo>
                  <a:pt x="0" y="2499"/>
                </a:moveTo>
                <a:lnTo>
                  <a:pt x="2499" y="0"/>
                </a:lnTo>
                <a:lnTo>
                  <a:pt x="2500" y="2500"/>
                </a:lnTo>
                <a:lnTo>
                  <a:pt x="0" y="2499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02" tIns="41451" rIns="82902" bIns="41451" anchor="ctr"/>
          <a:lstStyle/>
          <a:p>
            <a:endParaRPr 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9142413" cy="644525"/>
          </a:xfrm>
          <a:prstGeom prst="roundRect">
            <a:avLst>
              <a:gd name="adj" fmla="val 222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lIns="82902" tIns="41451" rIns="82902" bIns="41451" anchor="ctr"/>
          <a:lstStyle/>
          <a:p>
            <a:endParaRPr lang="ru-RU">
              <a:ea typeface="DejaVu Sans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0"/>
            <a:ext cx="8161338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979488"/>
            <a:ext cx="8661400" cy="573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8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99488" y="6337300"/>
            <a:ext cx="4365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3513" y="92075"/>
            <a:ext cx="41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 rot="-600000">
            <a:off x="8283575" y="6419850"/>
            <a:ext cx="9794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597" tIns="44452" rIns="81597" bIns="40799" anchor="ctr" anchorCtr="1"/>
          <a:lstStyle>
            <a:lvl1pPr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lnSpc>
                <a:spcPct val="98000"/>
              </a:lnSpc>
              <a:defRPr/>
            </a:pPr>
            <a:fld id="{366B2C22-7316-4D43-8C03-9258D20D04D0}" type="slidenum">
              <a:rPr lang="ru-RU" sz="1500" smtClean="0">
                <a:solidFill>
                  <a:srgbClr val="000000"/>
                </a:solidFill>
                <a:latin typeface="Arial Narrow" pitchFamily="34" charset="0"/>
                <a:ea typeface="DejaVu Sans"/>
              </a:rPr>
              <a:pPr eaLnBrk="1" hangingPunct="1">
                <a:lnSpc>
                  <a:spcPct val="98000"/>
                </a:lnSpc>
                <a:defRPr/>
              </a:pPr>
              <a:t>‹#›</a:t>
            </a:fld>
            <a:endParaRPr lang="ru-RU" sz="1500" smtClean="0">
              <a:solidFill>
                <a:srgbClr val="000000"/>
              </a:solidFill>
              <a:latin typeface="Arial Narrow" pitchFamily="34" charset="0"/>
              <a:ea typeface="DejaVu Sans"/>
            </a:endParaRP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021138"/>
            <a:ext cx="2636838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r" defTabSz="406400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r" defTabSz="406400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2pPr>
      <a:lvl3pPr algn="r" defTabSz="406400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3pPr>
      <a:lvl4pPr algn="r" defTabSz="406400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4pPr>
      <a:lvl5pPr algn="r" defTabSz="406400" rtl="0" eaLnBrk="0" fontAlgn="base" hangingPunct="0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5pPr>
      <a:lvl6pPr marL="2279812" indent="-207257" algn="r" defTabSz="407315" rtl="0" eaLnBrk="1" fontAlgn="base" hangingPunct="1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6pPr>
      <a:lvl7pPr marL="2694323" indent="-207257" algn="r" defTabSz="407315" rtl="0" eaLnBrk="1" fontAlgn="base" hangingPunct="1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7pPr>
      <a:lvl8pPr marL="3108836" indent="-207257" algn="r" defTabSz="407315" rtl="0" eaLnBrk="1" fontAlgn="base" hangingPunct="1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8pPr>
      <a:lvl9pPr marL="3523345" indent="-207257" algn="r" defTabSz="407315" rtl="0" eaLnBrk="1" fontAlgn="base" hangingPunct="1">
        <a:lnSpc>
          <a:spcPct val="11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 Black" pitchFamily="32" charset="0"/>
          <a:ea typeface="DejaVu Sans" charset="0"/>
          <a:cs typeface="DejaVu Sans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9812" indent="-207257" algn="l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323" indent="-207257" algn="l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8836" indent="-207257" algn="l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3345" indent="-207257" algn="l" defTabSz="40731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11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22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33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044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556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067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578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089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5738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5pPr>
      <a:lvl6pPr marL="2279576" indent="-207235" algn="ctr" defTabSz="40727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6pPr>
      <a:lvl7pPr marL="2694043" indent="-207235" algn="ctr" defTabSz="40727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7pPr>
      <a:lvl8pPr marL="3108514" indent="-207235" algn="ctr" defTabSz="40727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8pPr>
      <a:lvl9pPr marL="3522980" indent="-207235" algn="ctr" defTabSz="407272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 i="1">
          <a:solidFill>
            <a:srgbClr val="2800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9576" indent="-207235" algn="l" defTabSz="40727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043" indent="-207235" algn="l" defTabSz="40727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8514" indent="-207235" algn="l" defTabSz="40727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980" indent="-207235" algn="l" defTabSz="407272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82893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3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81025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7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885" tIns="41442" rIns="82885" bIns="41442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1385888" y="0"/>
            <a:ext cx="33337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lIns="82885" tIns="41442" rIns="82885" bIns="41442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279340" indent="-207213" algn="ctr" defTabSz="40723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693764" indent="-207213" algn="ctr" defTabSz="40723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108192" indent="-207213" algn="ctr" defTabSz="40723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522615" indent="-207213" algn="ctr" defTabSz="407230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9340" indent="-207213" algn="l" defTabSz="40723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764" indent="-207213" algn="l" defTabSz="40723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8192" indent="-207213" algn="l" defTabSz="40723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615" indent="-207213" algn="l" defTabSz="407230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0371D5">
                <a:alpha val="0"/>
              </a:srgbClr>
            </a:gs>
            <a:gs pos="100000">
              <a:srgbClr val="000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422275" y="0"/>
            <a:ext cx="8721725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endParaRPr lang="ru-RU">
              <a:latin typeface="Times New Roman" pitchFamily="18" charset="0"/>
              <a:ea typeface="msmincho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64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279103" indent="-207192" algn="ctr" defTabSz="407188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693485" indent="-207192" algn="ctr" defTabSz="407188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107870" indent="-207192" algn="ctr" defTabSz="407188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522250" indent="-207192" algn="ctr" defTabSz="407188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09563" indent="-309563" algn="l" defTabSz="4064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5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3725" indent="-206375" algn="l" defTabSz="4064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79103" indent="-207192" algn="l" defTabSz="407188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485" indent="-207192" algn="l" defTabSz="407188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7870" indent="-207192" algn="l" defTabSz="407188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250" indent="-207192" algn="l" defTabSz="407188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82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76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528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911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9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67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059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ril1%20(1).flv" TargetMode="External"/><Relationship Id="rId1" Type="http://schemas.openxmlformats.org/officeDocument/2006/relationships/slideLayout" Target="../slideLayouts/slideLayout2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54" y="425215"/>
            <a:ext cx="77152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Что такое компьютер?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j-lt"/>
              <a:ea typeface="ＭＳ Ｐ明朝" pitchFamily="16" charset="-128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857364"/>
            <a:ext cx="75723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Компьютер (англ.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computer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 — вычислитель) —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программируемое электронно-вычислительное устройство для обработки данных, передачи и хранения информации.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То есть, компьютер — это комплекс программно-управляемых электронный устройств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.</a:t>
            </a:r>
          </a:p>
          <a:p>
            <a:pPr algn="just"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j-lt"/>
              <a:ea typeface="ＭＳ Ｐ明朝" pitchFamily="16" charset="-128"/>
              <a:cs typeface="Arial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Компьютер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ＭＳ Ｐ明朝" pitchFamily="16" charset="-128"/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ＭＳ Ｐ明朝" pitchFamily="16" charset="-128"/>
                <a:cs typeface="Arial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устройство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明朝" pitchFamily="16" charset="-128"/>
                <a:cs typeface="Arial" charset="0"/>
              </a:rPr>
              <a:t>, выполняющее математические и логические операции над символами и другими формами информации и выдающее результаты в форме, воспринимаемой человеком или машиной. 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j-lt"/>
              <a:ea typeface="ＭＳ Ｐ明朝" pitchFamily="16" charset="-128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714488"/>
            <a:ext cx="7500938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1.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Процессор компьютера аналогичен мозгу человека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. Как и мозг, он является центральным компонентом всей структуры строения компьютера, и руководит остальными устройствами. Без него невозможно выполнить ни одну операцию.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55" y="428604"/>
            <a:ext cx="7786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В чём сходство компьютера с человеком?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357562"/>
            <a:ext cx="7500938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2.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Функции нервной системы схожи с функциями шины данных компьютера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. Нервная система передает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сигналы от частей тела к мозгу и наоборот, по такому же образу шина данных передает информацию от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процессора,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с помощью сигналов, другим частям компьютера.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66" y="5000636"/>
            <a:ext cx="7500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3.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Память компьютера подобно памяти человека.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明朝" pitchFamily="16" charset="-128"/>
                <a:cs typeface="Arial" charset="0"/>
              </a:rPr>
              <a:t> На носители записывается информация, которая в будущем может быть использована.</a:t>
            </a:r>
          </a:p>
        </p:txBody>
      </p:sp>
      <p:sp>
        <p:nvSpPr>
          <p:cNvPr id="8" name="Стрелка вправо 7">
            <a:hlinkClick r:id="rId2" action="ppaction://hlinkfile"/>
          </p:cNvPr>
          <p:cNvSpPr/>
          <p:nvPr/>
        </p:nvSpPr>
        <p:spPr bwMode="auto">
          <a:xfrm>
            <a:off x="7786710" y="6286520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1214438" y="1500174"/>
            <a:ext cx="7772400" cy="3000375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вирусы и антивирусные программы»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046"/>
          <a:stretch>
            <a:fillRect/>
          </a:stretch>
        </p:blipFill>
        <p:spPr bwMode="auto">
          <a:xfrm>
            <a:off x="571500" y="1571625"/>
            <a:ext cx="41036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285750"/>
            <a:ext cx="33893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3643313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786742" cy="4143404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Times New Roman" pitchFamily="16" charset="0"/>
              <a:buNone/>
              <a:defRPr/>
            </a:pP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1.  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Изучить понятие «компьютерный вирус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b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.   Рассмотреть основные виды компьютерных 	  	вирусов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.  Определить методы защиты от компьютерных 	вирусов.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.   </a:t>
            </a:r>
            <a:r>
              <a:rPr lang="ru-RU" sz="2800" b="0" dirty="0" smtClean="0">
                <a:solidFill>
                  <a:schemeClr val="accent2">
                    <a:lumMod val="75000"/>
                  </a:schemeClr>
                </a:solidFill>
              </a:rPr>
              <a:t>Рассмотреть понятие «антивирусная программа».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0322" y="214290"/>
            <a:ext cx="47845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明朝" pitchFamily="16" charset="-128"/>
                <a:cs typeface="Arial" charset="0"/>
              </a:rPr>
              <a:t>Задачи урока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theme1.xml><?xml version="1.0" encoding="utf-8"?>
<a:theme xmlns:a="http://schemas.openxmlformats.org/drawingml/2006/main" name="2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itstream Vera Serif"/>
        <a:ea typeface="msmincho"/>
        <a:cs typeface="msmincho"/>
      </a:majorFont>
      <a:minorFont>
        <a:latin typeface="Bitstream Vera Serif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P ゴシック"/>
        <a:cs typeface="MS P ゴシック"/>
      </a:majorFont>
      <a:minorFont>
        <a:latin typeface="Arial"/>
        <a:ea typeface="MS P ゴシック"/>
        <a:cs typeface="MS P ゴシック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P ゴシック"/>
        <a:cs typeface="MS P ゴシック"/>
      </a:majorFont>
      <a:minorFont>
        <a:latin typeface="Arial"/>
        <a:ea typeface="MS P ゴシック"/>
        <a:cs typeface="MS P ゴシック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 Narrow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Презентация_Компьютерные_вирусы._Антивирусные_программы (1)</Template>
  <TotalTime>121</TotalTime>
  <Words>179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31</vt:i4>
      </vt:variant>
      <vt:variant>
        <vt:lpstr>Заголовки слайдов</vt:lpstr>
      </vt:variant>
      <vt:variant>
        <vt:i4>6</vt:i4>
      </vt:variant>
    </vt:vector>
  </HeadingPairs>
  <TitlesOfParts>
    <vt:vector size="52" baseType="lpstr">
      <vt:lpstr>Arial</vt:lpstr>
      <vt:lpstr>ＭＳ Ｐ明朝</vt:lpstr>
      <vt:lpstr>Times New Roman</vt:lpstr>
      <vt:lpstr>Calibri</vt:lpstr>
      <vt:lpstr>DejaVu Sans</vt:lpstr>
      <vt:lpstr>msmincho</vt:lpstr>
      <vt:lpstr>Arial Narrow</vt:lpstr>
      <vt:lpstr>MS Gothic</vt:lpstr>
      <vt:lpstr>Arial Black</vt:lpstr>
      <vt:lpstr>Arial Unicode MS</vt:lpstr>
      <vt:lpstr>Bitstream Vera Serif</vt:lpstr>
      <vt:lpstr>Lucida Sans Unicode</vt:lpstr>
      <vt:lpstr>Tahoma</vt:lpstr>
      <vt:lpstr>Georgia</vt:lpstr>
      <vt:lpstr>MS P ゴシック</vt:lpstr>
      <vt:lpstr>24_Тема Office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25_Тема Office</vt:lpstr>
      <vt:lpstr>26_Тема Office</vt:lpstr>
      <vt:lpstr>27_Тема Office</vt:lpstr>
      <vt:lpstr>28_Тема Office</vt:lpstr>
      <vt:lpstr>29_Тема Office</vt:lpstr>
      <vt:lpstr>30_Тема Office</vt:lpstr>
      <vt:lpstr>Слайд 1</vt:lpstr>
      <vt:lpstr>Слайд 2</vt:lpstr>
      <vt:lpstr>Слайд 3</vt:lpstr>
      <vt:lpstr>Тема урока:   «Компьютерные вирусы и антивирусные программы»</vt:lpstr>
      <vt:lpstr>Слайд 5</vt:lpstr>
      <vt:lpstr>1.   Изучить понятие «компьютерный вирус».  2.   Рассмотреть основные виды компьютерных     вирусов.  3.  Определить методы защиты от компьютерных  вирусов.   4.   Рассмотреть понятие «антивирусная программа».</vt:lpstr>
    </vt:vector>
  </TitlesOfParts>
  <Company>Гимназия №13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«Компьютерные вирусы и антивирусные программы»</dc:title>
  <dc:creator>Белова Наталья Викторовна</dc:creator>
  <cp:lastModifiedBy>Ольга</cp:lastModifiedBy>
  <cp:revision>18</cp:revision>
  <dcterms:created xsi:type="dcterms:W3CDTF">2012-03-25T11:31:44Z</dcterms:created>
  <dcterms:modified xsi:type="dcterms:W3CDTF">2014-11-06T17:10:24Z</dcterms:modified>
</cp:coreProperties>
</file>