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x_27745524.jpg"/>
          <p:cNvPicPr>
            <a:picLocks noChangeAspect="1"/>
          </p:cNvPicPr>
          <p:nvPr/>
        </p:nvPicPr>
        <p:blipFill>
          <a:blip r:embed="rId2" cstate="print"/>
          <a:srcRect l="18017" r="698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95015" y="3356992"/>
            <a:ext cx="28489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ВЫПОЛНИЛА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: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Ученица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9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класса</a:t>
            </a:r>
          </a:p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Величко Дарья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600" y="188640"/>
            <a:ext cx="69470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ГБОУ РК «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Ливадийская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санаторная школа-интернат»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23528" y="188640"/>
            <a:ext cx="849694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   Рядом в лесу можно испить вкусной и холодной воды из речки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Су-Учхан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- правого притока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Кизил-Кобы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и подняться затем к знаменитой Красной пещере. Именно из Красной пещеры и вытекает подземная река, которая затем срывается с обрыва туфовой площадки водопадом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Су-Учхан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. Этот грандиозный уступ образовала сама река, вынося в течение долгого времени из недр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Долгоруковского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массива растворенную известь и отлагая ее в виде известняковых туфов. Обрывистый склон площадки образует каскад небольших водопадов общей высотой более пятидесяти метров.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057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501008"/>
            <a:ext cx="2068539" cy="30963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057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3573016"/>
            <a:ext cx="2068539" cy="30963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058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72200" y="3429000"/>
            <a:ext cx="2020434" cy="30243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23528" y="188640"/>
            <a:ext cx="84969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   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05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836712"/>
            <a:ext cx="7661426" cy="51182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23528" y="188640"/>
            <a:ext cx="84969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   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88640"/>
            <a:ext cx="85689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Водопад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Су-Учхан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особенно грандиозен ранней весной и во время обильных осадков. Общая высота падения в это время составляет никак не менее 25 метров, а гул этого водопада слышен минимум за километр. Возвышающиеся вокруг утесы из мраморовидных известняков, окрашенных окислами железа, имеют красновато-коричневый, а местами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розовый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цвет. Отсюда их названия -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Кизыл-Кая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кызыл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- красная,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кая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- скала).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058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492896"/>
            <a:ext cx="3038475" cy="41719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058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2492896"/>
            <a:ext cx="2757016" cy="41269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23528" y="188640"/>
            <a:ext cx="84969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   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16016" y="0"/>
            <a:ext cx="4176464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   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Водопад очень живописен и неординарен: рядом с мощными потоками — тонкие струйки, а пышные каскады устремляются в тихие заводи. Под основным потоком водопада огромный поросший зеленым мохом камень, прислонившись к обрыву, образует грот. Слева от водопада тоже есть грот. Вода в нем не замерзает и зимой, что связано с наличием в гроте горного источника, из которого на поверхность выходит вода одинаковой температуры и летом и зимой. В обрамлении зелени окружающих деревьев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Су-Учхан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срывается с обрывистого склона горы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Базар-Оба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05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2774808" cy="37170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 descr="058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3933056"/>
            <a:ext cx="3600400" cy="24052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058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59832" y="476672"/>
            <a:ext cx="1625600" cy="24333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23528" y="188640"/>
            <a:ext cx="84969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   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692696"/>
            <a:ext cx="763284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Немного ниже по течению от водопада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Су-Учхан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расположен безымянный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водопадик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, который образовывает удобную для купания ванночку. Именно здесь последователи Порфирия Иванова совершают свои омовения в струях водопада и природной ванне молодости. Уместно вспомнить слова долгожителя: "Каждый день омываюсь в водах водопада и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поклонясь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ему, поэтому не болею и дожил до преклонных лет". Вода в ваннах молодости всегда бодрит: температура воды составляет от +5 до +9 в зависимости от времени года. Рядом с ванной молодости находится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родничек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с кристально чистой водой. Напротив родника, через реку, грот, в котором некоторое время, по утверждению местной легенды, жила отшельница.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23528" y="188640"/>
            <a:ext cx="84969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   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059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2433320" cy="1625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059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260648"/>
            <a:ext cx="2433320" cy="1625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059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00192" y="332656"/>
            <a:ext cx="2433320" cy="1625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059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2276872"/>
            <a:ext cx="2433320" cy="1625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 descr="059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03848" y="2276872"/>
            <a:ext cx="2433320" cy="1625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 descr="059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72200" y="2276872"/>
            <a:ext cx="2433320" cy="1625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 descr="059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3528" y="4437112"/>
            <a:ext cx="2433320" cy="1625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Рисунок 12" descr="0597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03848" y="4365104"/>
            <a:ext cx="2433320" cy="1625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Рисунок 13" descr="060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372200" y="4365104"/>
            <a:ext cx="2433320" cy="1625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23528" y="188640"/>
            <a:ext cx="849694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 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Многие ходят купаться к водопаду на Светлый праздник Крещения Господнего. В особенно суровые зимы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Су-Учхан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, как и многие другие горные водопады, накрепко замерзает. Однако среди причудливых хрустальных сосулек, украшающих грот у его подножия, все же продолжают струиться небольшие потоки обжигающе холодной воды. Вот вам "живая и мертвая вода" от водопада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Су-Учхан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Рисунок 16" descr="06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564904"/>
            <a:ext cx="3038475" cy="40671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Рисунок 17" descr="06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2420888"/>
            <a:ext cx="3038475" cy="42005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23528" y="188640"/>
            <a:ext cx="84969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 Узкое, заросшее лесом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Кизил-Кобинское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урочище с водопадом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Су-Учхан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и Красной пещерой длиной более двадцати километров с подземной рекой и озером получило статус заповедного памятника природы в 1947 году, а в 1963 году - геологического памятник природы общегосударственного значения.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06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348880"/>
            <a:ext cx="2433320" cy="1625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011152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2276872"/>
            <a:ext cx="2308103" cy="17281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8841869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3861048"/>
            <a:ext cx="3998992" cy="26642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9252478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54936" y="1916832"/>
            <a:ext cx="3003662" cy="45365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5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1329861"/>
            <a:ext cx="3549104" cy="53125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Su_Uchkhan_3_previe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3284984"/>
            <a:ext cx="4464496" cy="33413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539552" y="188640"/>
            <a:ext cx="81369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 </a:t>
            </a:r>
            <a:r>
              <a:rPr lang="ru-RU" sz="2000" b="1" dirty="0" smtClean="0">
                <a:latin typeface="Arial Narrow" pitchFamily="34" charset="0"/>
              </a:rPr>
              <a:t>Водопад </a:t>
            </a:r>
            <a:r>
              <a:rPr lang="ru-RU" sz="2000" b="1" dirty="0" err="1" smtClean="0">
                <a:latin typeface="Arial Narrow" pitchFamily="34" charset="0"/>
              </a:rPr>
              <a:t>Су-Учхан</a:t>
            </a:r>
            <a:r>
              <a:rPr lang="ru-RU" sz="2000" b="1" dirty="0" smtClean="0">
                <a:latin typeface="Arial Narrow" pitchFamily="34" charset="0"/>
              </a:rPr>
              <a:t> находится недалеко от столицы автономии - Симферополя и поэтому, пожалуй, является самым посещаемым водопадом. Здесь многолюдно круглый год.</a:t>
            </a:r>
            <a:endParaRPr lang="ru-RU" sz="2000" b="1" dirty="0">
              <a:latin typeface="Arial Narrow" pitchFamily="34" charset="0"/>
            </a:endParaRPr>
          </a:p>
        </p:txBody>
      </p:sp>
      <p:pic>
        <p:nvPicPr>
          <p:cNvPr id="3" name="Рисунок 2" descr="138794_25390thumb6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19672" y="1484784"/>
            <a:ext cx="4896544" cy="24482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849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 </a:t>
            </a:r>
            <a:r>
              <a:rPr lang="ru-RU" b="1" dirty="0" smtClean="0"/>
              <a:t> 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 Название водопада в дословном переводе с крымско-татарского языка означает "вода полетела". Еще один перевод названия водопада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Су-Учхан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означает "Вода трех владык" или "Хозяин трех вод". И действительно, за несколько метров до водопада три русла небольших рек сливаются в одно. Водопад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Су-Учхан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имеет и другие названия: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Сутышкан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и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Суботхан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904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2348880"/>
            <a:ext cx="5926406" cy="39993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8497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 </a:t>
            </a:r>
            <a:r>
              <a:rPr lang="ru-RU" b="1" dirty="0" smtClean="0"/>
              <a:t> 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Водопад очень живописен и неординарен. Рядом с мощными потоками тонкие струйки, а пышные каскады устремляются в тихие заводи. Под основным потоком водопада огромный поросший зеленым мохом камень, который, прислонившись к обрыву, образовал грот. Дальше река протекает среди живописных мест, где образовались небольшие водопады, каскады, тихие заводи и ванночки. 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сЕРЕБРЯННЫЕ-СТРУ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2564904"/>
            <a:ext cx="6408712" cy="40367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64088" y="188640"/>
            <a:ext cx="36004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  <a:r>
              <a:rPr lang="ru-RU" b="1" dirty="0" smtClean="0"/>
              <a:t> 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Окрестности водопада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Су-Учхан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считаются энергетически сильным местом, поэтому оно привлекает сюда последователей различных учений и верований: народных целителей и оккультных наук. Эти места издавна считаются "местом силы", так как на большой глубине здесь пересекаются тектонические разломы, и поэтому в районе Красных пещер появилась особая энергетика. Многие считают купание в нем – духовным очищением.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1ekaKvo2Mq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986" y="284651"/>
            <a:ext cx="4734526" cy="63127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32040" y="188640"/>
            <a:ext cx="403244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 </a:t>
            </a:r>
            <a:r>
              <a:rPr lang="ru-RU" b="1" dirty="0" smtClean="0"/>
              <a:t> 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/>
              <a:t>Водопад </a:t>
            </a:r>
            <a:r>
              <a:rPr lang="ru-RU" sz="2000" dirty="0" err="1" smtClean="0"/>
              <a:t>Су-Учхан</a:t>
            </a:r>
            <a:r>
              <a:rPr lang="ru-RU" sz="2000" dirty="0" smtClean="0"/>
              <a:t> –</a:t>
            </a:r>
          </a:p>
          <a:p>
            <a:pPr algn="ctr"/>
            <a:r>
              <a:rPr lang="ru-RU" sz="2000" dirty="0" smtClean="0"/>
              <a:t> одно из сакральных мест Горного Крыма. </a:t>
            </a:r>
          </a:p>
          <a:p>
            <a:pPr algn="ctr"/>
            <a:r>
              <a:rPr lang="ru-RU" sz="2000" dirty="0" smtClean="0"/>
              <a:t>Не потому ли неподалеку на скалах еще в древности высечен православный символ - монограмма Христа? </a:t>
            </a:r>
          </a:p>
          <a:p>
            <a:pPr algn="ctr"/>
            <a:r>
              <a:rPr lang="ru-RU" sz="2000" dirty="0" smtClean="0"/>
              <a:t>Не потому ли ежегодно, в праздник Крещения Господня, под этими ледяными струями ищут еще одной возможности духовного и физического очищения сотни и тысячи верующих?</a:t>
            </a:r>
          </a:p>
          <a:p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Monogramma_Khrista_previ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4379650" cy="64738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88640"/>
            <a:ext cx="806489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 </a:t>
            </a:r>
            <a:r>
              <a:rPr lang="ru-RU" b="1" dirty="0" smtClean="0"/>
              <a:t> 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 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 Добраться до водопада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Су-Учхан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можно от села Перевальное, от которого на восток в сторону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Долгоруковского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массива ведет хорошая шоссейная дорога. Справа от нее по руслу, спрямленному и отведенному к левому склону долины, течет река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Кизил-Коба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Краснопещерная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). Примерно через три километра (у бывшего селения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Кызыл-Коба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) дорога пересекает русло реки и следует далее в направлении врезанного в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Долгоруковскую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яйлу амфитеатра, окаймленного серыми и буровато-красными скалами, образующими ущелье, склоны которого поросли дубняком,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грабинником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, кизилом, барбарисом, тёрном, грушей, лещиной, шиповником. По дну заповедного ущелья и течет река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Кизил-Коба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. Постепенно дорога превращается в тропу, поднимающуюся по правой стороне ущелья. Лесная тропа постепенно выводит на ровную туфовую площадку. Здесь можно перевести дух, полюбоваться открывающимся видом на верховья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Салгира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и отроги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Чатыр-Дага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5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7864" y="332656"/>
            <a:ext cx="2433320" cy="1625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05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2132856"/>
            <a:ext cx="2808312" cy="187611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055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4572000" y="2132856"/>
            <a:ext cx="2910248" cy="19442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056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970" y="4149080"/>
            <a:ext cx="3449183" cy="23042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056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5580112" y="4149080"/>
            <a:ext cx="3233610" cy="21602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23528" y="188640"/>
            <a:ext cx="849694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Места здешние очень красивы, окрестности пещеры покрыты тенистым лесом, а река образует множество запруд и излучин. Не случайно ее облюбовали любители пикников и поклонники зимнего купания. Процесс их погружения в ледяную воду – зрелище, не менее впечатляющее, чем сам водопад. Окрестности водопада – таинственное урочище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Кизил-Коба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кажется убежищем древних друидов, или вечным домом прекрасных нимф (кому, что по душе). 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05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348880"/>
            <a:ext cx="4958202" cy="33123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 descr="057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2996952"/>
            <a:ext cx="4881417" cy="32610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264</Words>
  <Application>Microsoft Office PowerPoint</Application>
  <PresentationFormat>Экран (4:3)</PresentationFormat>
  <Paragraphs>25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Анна Богомазова</dc:creator>
  <cp:lastModifiedBy>Анна</cp:lastModifiedBy>
  <cp:revision>20</cp:revision>
  <dcterms:created xsi:type="dcterms:W3CDTF">2015-11-14T20:42:40Z</dcterms:created>
  <dcterms:modified xsi:type="dcterms:W3CDTF">2018-03-13T15:00:23Z</dcterms:modified>
</cp:coreProperties>
</file>