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309" r:id="rId2"/>
    <p:sldId id="258" r:id="rId3"/>
    <p:sldId id="261" r:id="rId4"/>
    <p:sldId id="260" r:id="rId5"/>
    <p:sldId id="298" r:id="rId6"/>
    <p:sldId id="301" r:id="rId7"/>
    <p:sldId id="302" r:id="rId8"/>
    <p:sldId id="263" r:id="rId9"/>
    <p:sldId id="269" r:id="rId10"/>
    <p:sldId id="303" r:id="rId11"/>
    <p:sldId id="277" r:id="rId12"/>
    <p:sldId id="299" r:id="rId13"/>
    <p:sldId id="274" r:id="rId14"/>
    <p:sldId id="271" r:id="rId15"/>
    <p:sldId id="304" r:id="rId16"/>
    <p:sldId id="265" r:id="rId17"/>
    <p:sldId id="305" r:id="rId18"/>
    <p:sldId id="300" r:id="rId19"/>
    <p:sldId id="306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CB2F-99FF-4A95-8023-EB16F966B2D0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1F44-935B-4422-A5E6-1423B123F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3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1F44-935B-4422-A5E6-1423B123FC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8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55725-2D57-46DF-91A9-EE0D42622C5B}" type="datetime1">
              <a:rPr lang="ru-RU" smtClean="0"/>
              <a:t>03.04.2018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73838-F06D-4484-A12D-3AF4E0F809C4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BD6D9-F63D-48E2-B1D9-BEE1953CC9AF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4B3B5-727E-4D1B-AC37-868EC5793408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E67374-9874-4055-8EA8-DB45C68BB2EA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C3B44-7FB4-4C27-B73B-65F8280A01C0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082818-F450-4361-ACF5-125C1D3B8959}" type="datetime1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5D676-34D5-49D6-A044-629D0D85A6B0}" type="datetime1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80261-F5C8-4454-A692-7BDC75BC4E7D}" type="datetime1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D48DB-4A31-4F5E-9299-11E18B167291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92939-8C40-423B-95B7-9FC6D7B9DA24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123DB9B-FBD0-49BC-BED0-749B87512F0C}" type="datetime1">
              <a:rPr lang="ru-RU" smtClean="0"/>
              <a:t>03.04.2018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A331CA-8BCE-48D0-A3F5-23D2BACF6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3411" y="4005064"/>
            <a:ext cx="7406640" cy="187220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>
                <a:solidFill>
                  <a:srgbClr val="346641"/>
                </a:solidFill>
              </a:rPr>
              <a:t>“Три пути ведут к знанию:</a:t>
            </a:r>
          </a:p>
          <a:p>
            <a:pPr lvl="0" algn="r"/>
            <a:r>
              <a:rPr lang="ru-RU" b="1" dirty="0">
                <a:solidFill>
                  <a:srgbClr val="346641"/>
                </a:solidFill>
              </a:rPr>
              <a:t>путь размышления – это путь самый благородный,</a:t>
            </a:r>
          </a:p>
          <a:p>
            <a:pPr lvl="0" algn="r"/>
            <a:r>
              <a:rPr lang="ru-RU" b="1" dirty="0">
                <a:solidFill>
                  <a:srgbClr val="346641"/>
                </a:solidFill>
              </a:rPr>
              <a:t>путь подражания – это путь самый легкий,</a:t>
            </a:r>
          </a:p>
          <a:p>
            <a:pPr algn="r"/>
            <a:r>
              <a:rPr lang="ru-RU" b="1" dirty="0">
                <a:solidFill>
                  <a:srgbClr val="346641"/>
                </a:solidFill>
              </a:rPr>
              <a:t>и путь опыта – это путь самый </a:t>
            </a:r>
            <a:r>
              <a:rPr lang="ru-RU" b="1" dirty="0" smtClean="0">
                <a:solidFill>
                  <a:srgbClr val="346641"/>
                </a:solidFill>
              </a:rPr>
              <a:t>верный”</a:t>
            </a:r>
          </a:p>
          <a:p>
            <a:pPr algn="r"/>
            <a:r>
              <a:rPr lang="ru-RU" b="1" dirty="0" smtClean="0">
                <a:solidFill>
                  <a:srgbClr val="346641"/>
                </a:solidFill>
              </a:rPr>
              <a:t>Конфуций- китайский мудрец.</a:t>
            </a:r>
          </a:p>
          <a:p>
            <a:pPr algn="r"/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31CA-8BCE-48D0-A3F5-23D2BACF672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7" name="Picture 3" descr="C:\Users\soft\Desktop\1\confucuis-1000x1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4" y="260647"/>
            <a:ext cx="4316818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rapides.k12.la.us/VI/alyellow/magnet-comparison.jpg"/>
          <p:cNvPicPr>
            <a:picLocks noChangeAspect="1" noChangeArrowheads="1"/>
          </p:cNvPicPr>
          <p:nvPr/>
        </p:nvPicPr>
        <p:blipFill>
          <a:blip r:embed="rId2" cstate="print">
            <a:lum bright="-30000" contrast="50000"/>
          </a:blip>
          <a:srcRect/>
          <a:stretch>
            <a:fillRect/>
          </a:stretch>
        </p:blipFill>
        <p:spPr bwMode="auto">
          <a:xfrm>
            <a:off x="1043608" y="548680"/>
            <a:ext cx="7983097" cy="573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10</a:t>
            </a:fld>
            <a:endParaRPr lang="ru-RU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Магнитные полюсы существуют</a:t>
            </a:r>
          </a:p>
          <a:p>
            <a:pPr algn="ctr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 только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парами</a:t>
            </a:r>
            <a:r>
              <a:rPr lang="ru-RU" b="1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5" descr="C:\Users\ноутбук\Desktop\конкурс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9734"/>
            <a:ext cx="9133724" cy="429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262709"/>
            <a:ext cx="643298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11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6/539608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12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651" y="1484784"/>
            <a:ext cx="8720851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Магниты оказывают свое действие через    стекло, а также воду и тело человека.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ноутбук\Desktop\конкурс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637" y="1154398"/>
            <a:ext cx="4212386" cy="309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agnity 300x300 Увлекательные эксперименты с магнит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9209"/>
            <a:ext cx="4187943" cy="4187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05550"/>
            <a:ext cx="826440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13</a:t>
            </a:fld>
            <a:endParaRPr lang="ru-RU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1571612"/>
            <a:ext cx="7901046" cy="50006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endParaRPr lang="ru-RU" sz="7000" dirty="0" smtClean="0"/>
          </a:p>
          <a:p>
            <a:pPr algn="ctr">
              <a:buNone/>
            </a:pP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Магнитные линии магнитного поля магнита -  замкнутые кривые линии.</a:t>
            </a:r>
          </a:p>
        </p:txBody>
      </p:sp>
      <p:pic>
        <p:nvPicPr>
          <p:cNvPr id="6" name="Picture 2" descr="C:\Users\ноутбук\Desktop\конкурс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829" y="332656"/>
            <a:ext cx="5864395" cy="4978888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127015" y="4486290"/>
            <a:ext cx="6911344" cy="830997"/>
            <a:chOff x="815411" y="5385720"/>
            <a:chExt cx="6911344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330569" y="5385720"/>
              <a:ext cx="3396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ru-RU" dirty="0"/>
                <a:t>Магнитное поле </a:t>
              </a:r>
            </a:p>
            <a:p>
              <a:r>
                <a:rPr lang="ru-RU" dirty="0"/>
                <a:t>дугообразного магнита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5411" y="5385720"/>
              <a:ext cx="29684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Магнитное поле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полосового магнита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14</a:t>
            </a:fld>
            <a:endParaRPr lang="ru-RU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2592288" cy="43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05772" y="62068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cs typeface="Times New Roman" pitchFamily="18" charset="0"/>
              </a:rPr>
              <a:t>Рис 1</a:t>
            </a:r>
            <a:endParaRPr lang="ru-RU" sz="28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7" name="Рисунок 15" descr="Рисунок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350" y="1556792"/>
            <a:ext cx="2603042" cy="435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98096" y="725795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latin typeface="Comic Sans MS" panose="030F0702030302020204" pitchFamily="66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Рис 2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15</a:t>
            </a:fld>
            <a:endParaRPr lang="ru-RU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утбук\Desktop\конкурс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62119"/>
            <a:ext cx="2234365" cy="276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2414" y="675186"/>
            <a:ext cx="4402832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Гипотеза Ампера</a:t>
            </a:r>
            <a:endParaRPr lang="ru-RU" sz="40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оутбук\Desktop\конкурс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924944"/>
            <a:ext cx="7849696" cy="24958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8122" y="5606579"/>
            <a:ext cx="3675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Магнитного поля нет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5347" y="5606579"/>
            <a:ext cx="360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Магнитное поле есть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7240" y="6305550"/>
            <a:ext cx="753608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16</a:t>
            </a:fld>
            <a:endParaRPr lang="ru-RU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638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давних времён известно, что Земля представляет собой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естественный </a:t>
            </a:r>
            <a:r>
              <a:rPr lang="ru-RU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постоянный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магнит.</a:t>
            </a:r>
            <a:r>
              <a:rPr lang="ru-RU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</a:t>
            </a:r>
            <a:r>
              <a:rPr lang="ru-RU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вокруг Земли существует магнитное поле.  </a:t>
            </a:r>
            <a:endParaRPr lang="ru-RU" sz="32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Происхождение </a:t>
            </a:r>
            <a:r>
              <a:rPr lang="ru-RU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магнетизма Земли до сих пор является научной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проблемой</a:t>
            </a:r>
            <a:r>
              <a:rPr lang="ru-RU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полностью не решённой</a:t>
            </a:r>
            <a:r>
              <a:rPr lang="ru-RU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Предполагается, </a:t>
            </a:r>
            <a:r>
              <a:rPr lang="ru-RU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земной магнетизм связан с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жидким ядром</a:t>
            </a:r>
            <a:r>
              <a:rPr lang="ru-RU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возможна  циркуляция электрических токов.</a:t>
            </a:r>
            <a:endParaRPr lang="ru-RU" sz="3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05550"/>
            <a:ext cx="826440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17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litceymos.ru/itbeitb/%D0%9C%D0%B0%D0%B3%D0%BD%D0%B8%D1%82%D0%BD%D0%BE%D0%B5%20%D0%BF%D0%BE%D0%BB%D0%B5%20%D0%97%D0%B5%D0%BC%D0%BB%D0%B8%20%D0%97%D0%B5%D0%BC%D0%BB%D1%8F%20%E2%80%93%20%D1%8D%D1%82%D0%BE%20%D0%BE%D0%B3%D1%80%D0%BE%D0%BC%D0%BD%D1%8B%D0%B9%20%D0%BF%D0%BE%D1%81%D1%82%D0%BE%D1%8F%D0%BD%D0%BD%D1%8B%D0%B9%20%D0%BC%D0%B0%D0%B3%D0%BD%D0%B8%D1%82b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rgbClr val="FFFF00"/>
                </a:solidFill>
              </a:rPr>
              <a:pPr/>
              <a:t>18</a:t>
            </a:fld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om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5544616" cy="491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305550"/>
            <a:ext cx="754432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19</a:t>
            </a:fld>
            <a:endParaRPr lang="ru-RU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383632"/>
          </a:xfrm>
        </p:spPr>
        <p:txBody>
          <a:bodyPr>
            <a:noAutofit/>
          </a:bodyPr>
          <a:lstStyle/>
          <a:p>
            <a:pPr marL="82296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Катушка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током представляет собой…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)…витки провода, включаемые в электрическую цепь.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)…прибор, состоящий из витков провода, включаемых в электрическую цепь.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)…каркас в виде катушки, на который намотан провод, соединенный с клеммами, подключаемыми к источнику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тока.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96646" lvl="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Какие полюсы имеет катушка с током? Где они находятся?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Северный и южный; на концах катушки.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Северный и южный; на середине катушки.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Западный и восточный; на концах катушки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>
              <a:buNone/>
            </a:pP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31CA-8BCE-48D0-A3F5-23D2BACF6724}" type="slidenum">
              <a:rPr lang="ru-RU" sz="3600" b="1" smtClean="0">
                <a:solidFill>
                  <a:schemeClr val="tx1"/>
                </a:solidFill>
              </a:rPr>
              <a:pPr/>
              <a:t>2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ДОМАШНЕЕ ЗАДАНИЕ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5943" y="1417638"/>
            <a:ext cx="8034096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59, 60 читать, вопросы устно, выучить конспект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 задание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«Применение магнитов»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написать мини-сочинение «Если исчезнет магнитное поле Земли…»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подготовить доклад на тему «Компас, история открытия»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424" y="6305550"/>
            <a:ext cx="682424" cy="476250"/>
          </a:xfrm>
        </p:spPr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20</a:t>
            </a:fld>
            <a:endParaRPr lang="ru-RU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Какова форма магнитных линий магнитного поля катушки с током? Каково их направление?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Кривые, охватывающие катушку снаружи; от северного полюса к южному.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Замкнутые кривые, охватывающие все витки катушки и проходящие сквозь ее отверстия; от северного полюса к южному.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Замкнутые кривые, проходящие внутри и снаружи катушки; от южного полюса к северному.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Электромагнит – это …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А)… катушка с железным сердечником.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Б)… любая катушка с током.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В)… катушка, в которой можно изменять силу тока.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  <a:p>
            <a:pPr>
              <a:buNone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3</a:t>
            </a:fld>
            <a:endParaRPr lang="ru-RU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От чего зависит магнитное действие катушки с током?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От числа витков, силы тока и напряжения на ее концах.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От силы тока, сопротивления провода и наличия или отсутствия железного сердечника внутри катушки.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От числа витков, силы тока и наличия или отсутствия железного сердечника.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Какое действие надо выполнить, чтобы электромагнит перестал притягивать к себе железные тела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Изменить направление тока.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Разомкнуть электрическую цепь.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Уменьшить силу тока.</a:t>
            </a:r>
          </a:p>
          <a:p>
            <a:pPr lvl="0">
              <a:buNone/>
            </a:pP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  <a:p>
            <a:pPr>
              <a:buNone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4</a:t>
            </a:fld>
            <a:endParaRPr lang="ru-RU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0688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latin typeface="Comic Sans MS" panose="030F0702030302020204" pitchFamily="66" charset="0"/>
              </a:rPr>
              <a:t>Молодцы! Проверьте себя и оцените:</a:t>
            </a:r>
          </a:p>
          <a:p>
            <a:pPr marL="82296" indent="0">
              <a:buNone/>
            </a:pPr>
            <a:r>
              <a:rPr lang="ru-RU" dirty="0">
                <a:latin typeface="Comic Sans MS" panose="030F0702030302020204" pitchFamily="66" charset="0"/>
              </a:rPr>
              <a:t>6 баллов – «5»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82296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5 </a:t>
            </a:r>
            <a:r>
              <a:rPr lang="ru-RU" dirty="0">
                <a:latin typeface="Comic Sans MS" panose="030F0702030302020204" pitchFamily="66" charset="0"/>
              </a:rPr>
              <a:t>баллов – «4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82296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4 </a:t>
            </a:r>
            <a:r>
              <a:rPr lang="ru-RU" dirty="0">
                <a:latin typeface="Comic Sans MS" panose="030F0702030302020204" pitchFamily="66" charset="0"/>
              </a:rPr>
              <a:t>балла – «3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82296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3 </a:t>
            </a:r>
            <a:r>
              <a:rPr lang="ru-RU" dirty="0">
                <a:latin typeface="Comic Sans MS" panose="030F0702030302020204" pitchFamily="66" charset="0"/>
              </a:rPr>
              <a:t>балла – «2»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5808"/>
              </p:ext>
            </p:extLst>
          </p:nvPr>
        </p:nvGraphicFramePr>
        <p:xfrm>
          <a:off x="1043608" y="4365104"/>
          <a:ext cx="749935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392"/>
                <a:gridCol w="1249392"/>
                <a:gridCol w="1249392"/>
                <a:gridCol w="1249392"/>
                <a:gridCol w="1250892"/>
                <a:gridCol w="1250892"/>
              </a:tblGrid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В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А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В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А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В</a:t>
                      </a:r>
                      <a:endParaRPr lang="ru-RU" sz="4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Б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5</a:t>
            </a:fld>
            <a:endParaRPr lang="ru-RU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2629272"/>
          </a:xfrm>
          <a:ln w="57150">
            <a:solidFill>
              <a:srgbClr val="FFFF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</a:t>
            </a:r>
          </a:p>
          <a:p>
            <a:pPr marL="82296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«ЧТО В ЧЁРНОМ ЯЩИКЕ?»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6</a:t>
            </a:fld>
            <a:endParaRPr lang="ru-RU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11660"/>
              </p:ext>
            </p:extLst>
          </p:nvPr>
        </p:nvGraphicFramePr>
        <p:xfrm>
          <a:off x="0" y="2332"/>
          <a:ext cx="9144000" cy="6855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5572"/>
                <a:gridCol w="3918636"/>
                <a:gridCol w="2699792"/>
              </a:tblGrid>
              <a:tr h="1248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Знаю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Хочу знать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Узнал (заполняется к концу урока)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Есть магниты.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У магнитов есть полюсы.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У Земли есть магнитное поле.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Пользуются компасом.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Электрический ток обладает магнитными свойствами  и т.д.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Что такое магнит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Какие вещества притягивает магнит?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Свойства магнитов.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Как длительно магнит может сохранять свои свойства?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Как взаимодействуют магниты?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Картина линий магнитного поля магнита?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 Действие магнита через предметы?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7</a:t>
            </a:fld>
            <a:endParaRPr lang="ru-RU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omeis.ru/images/shcool/fizika/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00384"/>
            <a:ext cx="3804451" cy="2557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540579"/>
            <a:ext cx="87004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Постоянные магниты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длительное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сохраняющие намагниченность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vseznayka.net/image/cache/data/Fizika/Fiz(58)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38957"/>
            <a:ext cx="3625403" cy="294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6617" y="4025101"/>
            <a:ext cx="2453810" cy="455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Полосовой магнит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664028"/>
            <a:ext cx="267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Дугообразный магнит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720"/>
            <a:ext cx="5300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Магнит  - это закаленная сталь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0745" y="1844824"/>
            <a:ext cx="551933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8</a:t>
            </a:fld>
            <a:endParaRPr lang="ru-RU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оутбук\Desktop\конкурс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144" y="3068960"/>
            <a:ext cx="4239333" cy="3264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35896" y="170038"/>
            <a:ext cx="24577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Магниты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949" y="1864464"/>
            <a:ext cx="391581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Искусственные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сталь, никель, кобальт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3809" y="1864463"/>
            <a:ext cx="369423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Естественные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магнитный железняк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оутбук\Desktop\конкурс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046" y="3356992"/>
            <a:ext cx="4142000" cy="2759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 rot="1800000">
            <a:off x="5534135" y="1224323"/>
            <a:ext cx="1387845" cy="187966"/>
          </a:xfrm>
          <a:prstGeom prst="rightArrow">
            <a:avLst/>
          </a:prstGeom>
          <a:solidFill>
            <a:schemeClr val="tx2"/>
          </a:solidFill>
          <a:ln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000000">
            <a:off x="2582105" y="1223211"/>
            <a:ext cx="1459509" cy="208360"/>
          </a:xfrm>
          <a:prstGeom prst="rightArrow">
            <a:avLst/>
          </a:prstGeom>
          <a:solidFill>
            <a:schemeClr val="tx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BCA331CA-8BCE-48D0-A3F5-23D2BACF6724}" type="slidenum">
              <a:rPr lang="ru-RU" sz="3600" b="1">
                <a:solidFill>
                  <a:schemeClr val="tx1"/>
                </a:solidFill>
              </a:rPr>
              <a:pPr/>
              <a:t>9</a:t>
            </a:fld>
            <a:endParaRPr lang="ru-RU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997</TotalTime>
  <Words>395</Words>
  <Application>Microsoft Office PowerPoint</Application>
  <PresentationFormat>Экран (4:3)</PresentationFormat>
  <Paragraphs>138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Гипотеза Ампера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Постоянные магниты. Магнитное поле Земли.</dc:title>
  <dc:creator>Лаврентьева</dc:creator>
  <cp:lastModifiedBy>soft</cp:lastModifiedBy>
  <cp:revision>146</cp:revision>
  <dcterms:created xsi:type="dcterms:W3CDTF">2014-01-18T18:13:31Z</dcterms:created>
  <dcterms:modified xsi:type="dcterms:W3CDTF">2018-04-03T11:58:31Z</dcterms:modified>
</cp:coreProperties>
</file>