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3" r:id="rId7"/>
    <p:sldId id="265" r:id="rId8"/>
    <p:sldId id="266" r:id="rId9"/>
    <p:sldId id="261" r:id="rId10"/>
    <p:sldId id="272" r:id="rId11"/>
    <p:sldId id="278" r:id="rId12"/>
    <p:sldId id="273" r:id="rId13"/>
    <p:sldId id="275" r:id="rId14"/>
    <p:sldId id="276" r:id="rId15"/>
    <p:sldId id="274" r:id="rId16"/>
    <p:sldId id="277" r:id="rId17"/>
    <p:sldId id="269" r:id="rId18"/>
    <p:sldId id="267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 autoAdjust="0"/>
    <p:restoredTop sz="94660"/>
  </p:normalViewPr>
  <p:slideViewPr>
    <p:cSldViewPr>
      <p:cViewPr>
        <p:scale>
          <a:sx n="66" d="100"/>
          <a:sy n="66" d="100"/>
        </p:scale>
        <p:origin x="-605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9000">
              <a:srgbClr val="66CCFF"/>
            </a:gs>
            <a:gs pos="50000">
              <a:srgbClr val="85C2FF"/>
            </a:gs>
            <a:gs pos="9900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Орнитологический паспорт сизого голубя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1144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Автор – Афанасьев Антон, 12 лет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Руководитель – Выголова Ираида Ивановна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МБУ ДО «Дом детского творчества»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8000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b.ru/media/i/1/6/7/6/4/i/16764_700x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17711" cy="466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Потомство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657671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течение года бывает до 7—8 кладок, каждая из которых обычно состоит из двух (реже одного) яиц, откладываемых с интервалом в двое суток.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1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.imgbb.ru/user/122/1227571/201503/cda58a4785731b9697eaf34752fb2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06445"/>
            <a:ext cx="3940014" cy="51657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Родственники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643438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Пермском крае обитает 5 видов Голубеобразных. Кроме сизого голубя, встречающегося во всех населенных пунктах,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прикамских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лесах можно встретить клинтуха, вяхиря, обыкновенную и кольчатую горлиц.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621508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Вяхирь – самый крупный из Голубеобразных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Родственники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4214842" cy="6000768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Клинтух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</a:rPr>
              <a:t> в отличие от сизого голубя предпочитает разнообразные светлые </a:t>
            </a:r>
            <a:r>
              <a:rPr lang="ru-RU" sz="3400" dirty="0" err="1" smtClean="0">
                <a:solidFill>
                  <a:schemeClr val="tx2">
                    <a:lumMod val="50000"/>
                  </a:schemeClr>
                </a:solidFill>
              </a:rPr>
              <a:t>лесаи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</a:rPr>
              <a:t> старые парки, а не скалистые обрывы и центры населённых пунктов. Осторожная птица, в период размножения прячется в листве деревьев и замолкает при появлении человека или крупного животного. Гнездится в умеренных широтах Европы и Западной Сибири, а также на северо-востоке Африки.</a:t>
            </a:r>
            <a:endParaRPr lang="ru-RU" sz="3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IT-ON\Desktop\академия природы\дети\Антон\dove\s.turt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785794"/>
            <a:ext cx="4468769" cy="5454279"/>
          </a:xfrm>
          <a:prstGeom prst="rect">
            <a:avLst/>
          </a:prstGeom>
          <a:noFill/>
        </p:spPr>
      </p:pic>
      <p:pic>
        <p:nvPicPr>
          <p:cNvPr id="5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7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Родственники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2076" y="1071546"/>
            <a:ext cx="3971924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Обыкновенная горлица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достигает размеров от 26 до 29 см и весит около 300 г. Верхняя сторона этой стройной птицы окрашена в красно-коричневый и чёрный цвет. По бокам она чёрно-белая, а нижняя сторона белая, в то время как грудь окрашена в красноватый оттенок. Самцы и самки выглядят одинаково. Звук, издаваемый обыкновенной горлицей, звучит как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турр-турр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674" name="AutoShape 2" descr="Common Wood Pige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Common Wood Pige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www.naturephoto-cz.com/fullsize/birds/turtle-dove-59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62" y="827471"/>
            <a:ext cx="4837308" cy="5816239"/>
          </a:xfrm>
          <a:prstGeom prst="rect">
            <a:avLst/>
          </a:prstGeom>
          <a:noFill/>
        </p:spPr>
      </p:pic>
      <p:pic>
        <p:nvPicPr>
          <p:cNvPr id="7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7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Родственники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000108"/>
            <a:ext cx="3686172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100" b="1" dirty="0" err="1" smtClean="0">
                <a:solidFill>
                  <a:schemeClr val="tx2">
                    <a:lumMod val="50000"/>
                  </a:schemeClr>
                </a:solidFill>
              </a:rPr>
              <a:t>Вя́хирь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, или </a:t>
            </a:r>
            <a:r>
              <a:rPr lang="ru-RU" sz="3100" b="1" dirty="0" err="1" smtClean="0">
                <a:solidFill>
                  <a:schemeClr val="tx2">
                    <a:lumMod val="50000"/>
                  </a:schemeClr>
                </a:solidFill>
              </a:rPr>
              <a:t>витю́тень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гнездится в умеренных широтах Европы и Западной Сибири, а также в Северо-Западной Африке. В зависимости от района обитания, оседлый, перелётный или частично перелётный вид. Обычная, но во многих местах немногочисленная птица. </a:t>
            </a:r>
          </a:p>
          <a:p>
            <a:pPr>
              <a:buNone/>
            </a:pPr>
            <a:endParaRPr lang="ru-RU" sz="3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8" name="Picture 2" descr="G:\dove\800px-Common_Wood_Pig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5286412" cy="5286412"/>
          </a:xfrm>
          <a:prstGeom prst="rect">
            <a:avLst/>
          </a:prstGeom>
          <a:noFill/>
        </p:spPr>
      </p:pic>
      <p:pic>
        <p:nvPicPr>
          <p:cNvPr id="5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Родственники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57804"/>
            <a:ext cx="9144000" cy="1400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Кольчатая горлица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размером с сизого голубя, длина тела достигает от 31 до 33 см. При этом она легче, а её хвост длиннее, поэтому птица выглядит стройнее и изящнее.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http://zooschool.ru/attach/6000/6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391452" cy="4572032"/>
          </a:xfrm>
          <a:prstGeom prst="rect">
            <a:avLst/>
          </a:prstGeom>
          <a:noFill/>
        </p:spPr>
      </p:pic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Служебное положение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857232"/>
            <a:ext cx="5072066" cy="6000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По общему мнению специалистов, одомашненные голуби первоначально использовались человеком как источник пищи, однако наибольшую популярность в мире приобрели в качестве переносчика сообщений. Полагают, что на способность сизых голубей возвращаться к местам своих гнездовий обратили внимание древние мореплаватели, так как выпущенные в море птицы всегда стремились вернуться назад к скалистым берегам, их естественную среду обитания.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pic>
        <p:nvPicPr>
          <p:cNvPr id="30722" name="Picture 2" descr="http://img-fotki.yandex.ru/get/9832/141128800.23b/0_c2285_133648a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85860"/>
            <a:ext cx="4086825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000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Служебное положение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2786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Многие учёные предполагают, что сизый голубь является первой птицей, приручённой человеком. В настоящее время хорошо известно, что многочисленные породы с самыми разными характеристиками имеют единого дикого предка (при образовании отдельных пород также принимал участие другой вид — скалистый голубь).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pic>
        <p:nvPicPr>
          <p:cNvPr id="3074" name="Picture 2" descr="http://poexali.org/static/image/_u/system/images/%D0%90%D0%BD%D0%BE%D0%BD%D1%81%D1%8B/Anons-26112016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28391"/>
            <a:ext cx="3786182" cy="2884384"/>
          </a:xfrm>
          <a:prstGeom prst="rect">
            <a:avLst/>
          </a:prstGeom>
          <a:noFill/>
        </p:spPr>
      </p:pic>
      <p:sp>
        <p:nvSpPr>
          <p:cNvPr id="3076" name="AutoShape 4" descr="http://colors.life/upload/blogs/cb/86/cb868d8d753c71010c0e8408c35f2448_RSZ_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colors.life/upload/blogs/cb/86/cb868d8d753c71010c0e8408c35f2448_RSZ_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colors.life/upload/blogs/cb/86/cb868d8d753c71010c0e8408c35f2448_RSZ_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://colors.life/upload/blogs/cb/86/cb868d8d753c71010c0e8408c35f2448_RSZ_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http://colors.life/upload/blogs/cb/86/cb868d8d753c71010c0e8408c35f2448_RSZ_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photoshtab.ru/wp-content/content/animals/golubi/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714931"/>
            <a:ext cx="4429156" cy="2950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Природные враги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185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Пернатые хищники, охотящиеся на сизых голубей — сапсан,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дербник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беркут, обыкновенная и воробьиная пустельги, перепелятник, ушастая сова, виргинский филин и некоторые другие птицы. На земле птиц могут подстерегать кошки и лисицы.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pic>
        <p:nvPicPr>
          <p:cNvPr id="2050" name="Picture 2" descr="C:\Users\IT-ON\Desktop\академия природы\дети\Антон\dove\11-2009-04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4286279" cy="3476659"/>
          </a:xfrm>
          <a:prstGeom prst="rect">
            <a:avLst/>
          </a:prstGeom>
          <a:noFill/>
        </p:spPr>
      </p:pic>
      <p:pic>
        <p:nvPicPr>
          <p:cNvPr id="2056" name="Picture 8" descr="C:\Users\IT-ON\Desktop\академия природы\дети\Антон\dove\Angry_cat-wild_animal_desktop_wallpaper_1600x1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928934"/>
            <a:ext cx="4357718" cy="35004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Источники информации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715436" cy="1928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Животные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Прикамья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: Учебное пособие – Книга 2. – Пермь: «Книжный мир», 2001.-      168с.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Сизый голубь –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https://ru.wikipedia.org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Использованы фотографии из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Интернет-источников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485778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Сизый голубь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4876" y="1428736"/>
            <a:ext cx="3971924" cy="4054485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Царство:  Животные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Тип:  Хордовые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Класс:  Птицы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Отряд:  Голубеобразные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Семейство:  Голубиные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Род:  Голуби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Вид:  Сизый голубь</a:t>
            </a:r>
          </a:p>
          <a:p>
            <a:endParaRPr lang="ru-RU" dirty="0"/>
          </a:p>
        </p:txBody>
      </p:sp>
      <p:pic>
        <p:nvPicPr>
          <p:cNvPr id="2051" name="Picture 3" descr="C:\Users\IT-ON\Desktop\академия природы\дети\Антон\dove\6438164_4fe87d2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736"/>
            <a:ext cx="4381295" cy="3357586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7"/>
            <a:ext cx="1857388" cy="1864118"/>
          </a:xfrm>
          <a:prstGeom prst="ellipse">
            <a:avLst/>
          </a:prstGeom>
          <a:noFill/>
          <a:ln w="9525">
            <a:solidFill>
              <a:srgbClr val="000000">
                <a:alpha val="20000"/>
              </a:srgbClr>
            </a:solidFill>
            <a:miter lim="800000"/>
            <a:headEnd/>
            <a:tailEnd/>
          </a:ln>
          <a:effectLst/>
        </p:spPr>
      </p:pic>
      <p:pic>
        <p:nvPicPr>
          <p:cNvPr id="8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46589"/>
            <a:ext cx="9144000" cy="2411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Как правило, оседлый вид, хотя в высокогорных районах птицы совершают незначительные вертикальные кочёвки, в холодное время года опускаясь в долины. Численность диких птиц относительно небольшая и имеет тенденцию к понижению, хотя, по мнению специалистов, она пока не достигла сколько-нибудь угрожающих размеров.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pic>
        <p:nvPicPr>
          <p:cNvPr id="13314" name="Picture 2" descr="http://7kyr.ru/wp-content/uploads/2016/01/gol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6030207" cy="41005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Место прописки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Природный ареал сизого голубя занимает центральные и южные районы Евразии от Атлантики до долины Енисея, горного Алтая, Тянь-Шаня, восточной Индии и Мьянмы, а также Африку севернее Сенегала,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Дарфура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побережья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Аденского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залива.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IT-ON\Desktop\академия природы\дети\Антон\dove\1280px-Columba_livia_distribution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8001056" cy="3505750"/>
          </a:xfrm>
          <a:prstGeom prst="rect">
            <a:avLst/>
          </a:prstGeom>
          <a:noFill/>
        </p:spPr>
      </p:pic>
      <p:pic>
        <p:nvPicPr>
          <p:cNvPr id="7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Рабочий стол\depositphotos_78282608-Pigeon-on-rocks-of-a-bay-the-Novyj-Sve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52" y="977701"/>
            <a:ext cx="5434356" cy="5308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Место прописки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62" y="1785926"/>
            <a:ext cx="3643338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Природное место обитания сизых голубей — скалы, и в диких условиях они устраивают гнездо в труднодоступных для хищников каменистых расщелинах либо пещерах.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sp>
        <p:nvSpPr>
          <p:cNvPr id="11266" name="AutoShape 2" descr="Фотообои Pigeon on rocks of a bay the Novyj Svet (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bcu.ru/upload/blog/815/P1170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929090" cy="2828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Место прописки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Синантропные популяции, приспособившиеся для жизни в населённых пунктах, выбирают для постройки гнезда места, напоминающие им естественные ландшафты — карнизы и пустоты под крышами, непосещаемые чердаки, балки под мостами и другие похожие строения.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sp>
        <p:nvSpPr>
          <p:cNvPr id="10252" name="AutoShape 12" descr="https://4lapki.com/wp-content/uploads/2017/05/raz-ptiz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4lapki.com/wp-content/uploads/2017/05/raz-ptiz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5" name="Picture 15" descr="F:\dove\raz-ptiz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357719" cy="28198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Место прописки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357298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Несмотря на то, что гнездятся эти птицы рядом с людьми, обнаружить это гнездо бывает часто нелегко. Само гнездо достаточно примитивное и представляет собой небольшую кучу из тонких веточек и травинок с небольшим углублением.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IT-ON\Desktop\академия природы\дети\Антон\dove\2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15760"/>
            <a:ext cx="4429156" cy="5582082"/>
          </a:xfrm>
          <a:prstGeom prst="rect">
            <a:avLst/>
          </a:prstGeom>
          <a:noFill/>
        </p:spPr>
      </p:pic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Питание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9144000" cy="257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Сизый голубь питается преимущественно растительными кормами: семенами, ягодами, плодами фруктовых деревьев. В местах проживания человека легко приспосабливается к употреблению в пищу пищевых отбросов и бросового зерна (пшеницы, ячменя, кукурузы и др.). </a:t>
            </a:r>
          </a:p>
          <a:p>
            <a:endParaRPr lang="ru-RU" dirty="0"/>
          </a:p>
        </p:txBody>
      </p:sp>
      <p:pic>
        <p:nvPicPr>
          <p:cNvPr id="4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  <p:pic>
        <p:nvPicPr>
          <p:cNvPr id="7170" name="Picture 2" descr="C:\Users\IT-ON\Desktop\академия природы\дети\Антон\dove\704e8a68527ebcb3bccb288f2e559229_i-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5786478" cy="32877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Семейное положение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57894"/>
            <a:ext cx="914400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Сизые голуби моногамны; пары, как правило, сохраняются в течение жизни.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1" name="Picture 1" descr="C:\Users\IT-ON\Desktop\академия природы\дети\Антон\dove\golubi-v3.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64626" cy="4970945"/>
          </a:xfrm>
          <a:prstGeom prst="rect">
            <a:avLst/>
          </a:prstGeom>
          <a:noFill/>
        </p:spPr>
      </p:pic>
      <p:pic>
        <p:nvPicPr>
          <p:cNvPr id="5" name="Picture 2" descr="C:\Users\IT-ON\Desktop\академия природы\дети\Антон\dove\5AKwGSlRGm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1187727" cy="1071570"/>
          </a:xfrm>
          <a:prstGeom prst="flowChartSummingJunction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601</Words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Орнитологический паспорт сизого голубя</vt:lpstr>
      <vt:lpstr>Сизый голубь</vt:lpstr>
      <vt:lpstr>Слайд 3</vt:lpstr>
      <vt:lpstr>Место прописки</vt:lpstr>
      <vt:lpstr>Место прописки</vt:lpstr>
      <vt:lpstr>Место прописки</vt:lpstr>
      <vt:lpstr>Место прописки</vt:lpstr>
      <vt:lpstr>Питание</vt:lpstr>
      <vt:lpstr>Семейное положение</vt:lpstr>
      <vt:lpstr>Потомство</vt:lpstr>
      <vt:lpstr>Родственники</vt:lpstr>
      <vt:lpstr>Родственники </vt:lpstr>
      <vt:lpstr>Родственники</vt:lpstr>
      <vt:lpstr>Родственники</vt:lpstr>
      <vt:lpstr>Родственники</vt:lpstr>
      <vt:lpstr>Служебное положение</vt:lpstr>
      <vt:lpstr>Служебное положение</vt:lpstr>
      <vt:lpstr>Природные враги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Орнитологический паспорт сизого голубя</dc:title>
  <dc:creator>IT-ON</dc:creator>
  <cp:lastModifiedBy>IT-ON</cp:lastModifiedBy>
  <cp:revision>49</cp:revision>
  <dcterms:created xsi:type="dcterms:W3CDTF">2018-01-15T10:09:51Z</dcterms:created>
  <dcterms:modified xsi:type="dcterms:W3CDTF">2018-03-31T09:37:20Z</dcterms:modified>
</cp:coreProperties>
</file>