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60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21C443-FBB5-4B51-95A2-EF6C19F52CCC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BDEAF6-FEF6-4EC3-8D2D-C78A6718C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76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C443-FBB5-4B51-95A2-EF6C19F52CCC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AF6-FEF6-4EC3-8D2D-C78A6718C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90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21C443-FBB5-4B51-95A2-EF6C19F52CCC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BDEAF6-FEF6-4EC3-8D2D-C78A6718C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44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C443-FBB5-4B51-95A2-EF6C19F52CCC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DBDEAF6-FEF6-4EC3-8D2D-C78A6718C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55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21C443-FBB5-4B51-95A2-EF6C19F52CCC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BDEAF6-FEF6-4EC3-8D2D-C78A6718C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62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C443-FBB5-4B51-95A2-EF6C19F52CCC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AF6-FEF6-4EC3-8D2D-C78A6718C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69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C443-FBB5-4B51-95A2-EF6C19F52CCC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AF6-FEF6-4EC3-8D2D-C78A6718C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16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C443-FBB5-4B51-95A2-EF6C19F52CCC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AF6-FEF6-4EC3-8D2D-C78A6718C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77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C443-FBB5-4B51-95A2-EF6C19F52CCC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AF6-FEF6-4EC3-8D2D-C78A6718C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8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21C443-FBB5-4B51-95A2-EF6C19F52CCC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BDEAF6-FEF6-4EC3-8D2D-C78A6718C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81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C443-FBB5-4B51-95A2-EF6C19F52CCC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AF6-FEF6-4EC3-8D2D-C78A6718C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98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F21C443-FBB5-4B51-95A2-EF6C19F52CCC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BDEAF6-FEF6-4EC3-8D2D-C78A6718CF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6559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8300" y="971550"/>
            <a:ext cx="6126440" cy="216935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роект на тему: «Парниковый эффект»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400" y="3676650"/>
            <a:ext cx="5707340" cy="19812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Выполнила: </a:t>
            </a:r>
            <a:r>
              <a:rPr lang="ru-RU" sz="2400" b="1" dirty="0" err="1" smtClean="0">
                <a:solidFill>
                  <a:schemeClr val="tx1"/>
                </a:solidFill>
              </a:rPr>
              <a:t>Наянова</a:t>
            </a:r>
            <a:r>
              <a:rPr lang="ru-RU" sz="2400" b="1" dirty="0" smtClean="0">
                <a:solidFill>
                  <a:schemeClr val="tx1"/>
                </a:solidFill>
              </a:rPr>
              <a:t>  </a:t>
            </a:r>
            <a:r>
              <a:rPr lang="ru-RU" sz="2400" b="1" dirty="0" err="1" smtClean="0">
                <a:solidFill>
                  <a:schemeClr val="tx1"/>
                </a:solidFill>
              </a:rPr>
              <a:t>елена</a:t>
            </a:r>
            <a:r>
              <a:rPr lang="ru-RU" sz="2400" b="1" dirty="0" smtClean="0">
                <a:solidFill>
                  <a:schemeClr val="tx1"/>
                </a:solidFill>
              </a:rPr>
              <a:t>,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cap="none" dirty="0" smtClean="0">
                <a:solidFill>
                  <a:schemeClr val="tx1"/>
                </a:solidFill>
              </a:rPr>
              <a:t>ученица МОУ «СОШ №44» </a:t>
            </a:r>
            <a:r>
              <a:rPr lang="ru-RU" sz="2400" b="1" dirty="0" smtClean="0">
                <a:solidFill>
                  <a:schemeClr val="tx1"/>
                </a:solidFill>
              </a:rPr>
              <a:t>                            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Руководитель: Фролова И.В</a:t>
            </a:r>
            <a:r>
              <a:rPr lang="ru-RU" sz="2400" b="1" dirty="0" smtClean="0">
                <a:solidFill>
                  <a:schemeClr val="tx1"/>
                </a:solidFill>
              </a:rPr>
              <a:t>., </a:t>
            </a:r>
            <a:r>
              <a:rPr lang="ru-RU" sz="2400" b="1" cap="none" dirty="0" smtClean="0">
                <a:solidFill>
                  <a:schemeClr val="tx1"/>
                </a:solidFill>
              </a:rPr>
              <a:t>учитель химии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10242" name="AutoShape 2" descr="http://s3.travelask.ru/system/images/files/000/374/933/wysiwyg/parnikeffect.jpg?15072372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s3.travelask.ru/system/images/files/000/374/933/wysiwyg/parnikeffect.jpg?15072372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s3.travelask.ru/system/images/files/000/374/933/wysiwyg/parnikeffect.jpg?15072372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2775" y="590550"/>
            <a:ext cx="4686300" cy="3771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10036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Список </a:t>
            </a:r>
            <a:r>
              <a:rPr lang="ru-RU" b="1" dirty="0" smtClean="0">
                <a:solidFill>
                  <a:schemeClr val="tx1"/>
                </a:solidFill>
              </a:rPr>
              <a:t>Ресурсов: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https://ecoportal.info/parnikovyj-effekt/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http://www.poznavayka.org/nauka-i-mir/parnikovyiy-effekt-v-atmosfere-prichinyi-i-posledstviya/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http://greenologia.ru/eko-problemy/parnikovyj-effekt.html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786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Цели и задачи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692" y="1438834"/>
            <a:ext cx="11029615" cy="43030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Рассказать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что такое парниковый эффект.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Рассказать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 причинах возникновения парникового эффекта.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Рассказать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 пользе и вреде парникового эффекта.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Провести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опыт, с помощью которого можно проследить как образуется парниковый эффект.</a:t>
            </a:r>
          </a:p>
          <a:p>
            <a:pPr marL="0" indent="0">
              <a:buNone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Методы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: изучение литературы, поиск информации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Интернете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проведение опыта в домашних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условиях.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141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Парниковый эффект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43100"/>
            <a:ext cx="7848601" cy="4914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Парниковый эффект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– это повышение температуры поверхности земли по причине нагрева нижних слоев атмосферы скоплением парниковых газов.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Причины парникового эффекта следующие: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горючих полезных ископаемых в промышленности – угля, нефти, природного газа, при сжигании которых в атмосферу выделяется огромное количество углекислого газа и других вредных соединений;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+ О2 = СО2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транспорт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– легковые и грузовые автомобили выделяют выхлопные газы, которые также загрязняют воздух и усиливают парниковый эффект;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разложение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 горение мусора на полигонах способствуют увеличению парниковых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газов.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https://ds04.infourok.ru/uploads/ex/07e5/0003d874-30a21256/img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63376">
            <a:off x="7975040" y="2256626"/>
            <a:ext cx="3745922" cy="3678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98962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Польза и вред парникового эффекта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67049"/>
            <a:ext cx="7123973" cy="4690951"/>
          </a:xfrm>
        </p:spPr>
        <p:txBody>
          <a:bodyPr>
            <a:normAutofit lnSpcReduction="10000"/>
          </a:bodyPr>
          <a:lstStyle/>
          <a:p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Польза парникового эффекта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Ряд ученых считает, что такое явление как парниковый эффект существовал всегда с момента зарождения Земли, и польза его как «дополнительного подогрева» планеты неоспорима, ведь вследствие одного из таких подогревов некогда и возникла сама жизнь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Вред парникового эффекта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Средняя температура планеты растет, жидкость начинает испаряться. Это касается и Мирового океана: некоторые ученые боятся, что через пару сотен лет он начнет «высыхать». При этом из-за высокой температуры ледники и морские льды начнут активно таять уже в ближайшее время. Это приведет к неизбежному росту уровня Мирового океана.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05165" y="2353234"/>
            <a:ext cx="4121327" cy="34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731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392" y="406252"/>
            <a:ext cx="11029616" cy="1850065"/>
          </a:xfrm>
        </p:spPr>
        <p:txBody>
          <a:bodyPr>
            <a:noAutofit/>
          </a:bodyPr>
          <a:lstStyle/>
          <a:p>
            <a:pPr algn="ctr"/>
            <a: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Польза </a:t>
            </a:r>
            <a: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парникового эффекта</a:t>
            </a:r>
            <a:b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3296093"/>
            <a:ext cx="8077200" cy="26581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sz="2400" b="1" dirty="0" smtClean="0"/>
              <a:t>Парниковые </a:t>
            </a:r>
            <a:r>
              <a:rPr lang="ru-RU" sz="2400" b="1" dirty="0" smtClean="0"/>
              <a:t>газы всегда присутствовали в атмосфере, они жизненно необходимы для того, чтобы на Земле было достаточно тепло растениям и животным. </a:t>
            </a:r>
            <a:r>
              <a:rPr lang="ru-RU" sz="2400" b="1" dirty="0" smtClean="0"/>
              <a:t>Если </a:t>
            </a:r>
            <a:r>
              <a:rPr lang="ru-RU" sz="2400" b="1" dirty="0" smtClean="0"/>
              <a:t>бы не было этого явления, то среднегодовое значение температур воздуха около земной поверхности не превышало бы </a:t>
            </a:r>
            <a:r>
              <a:rPr lang="ru-RU" sz="2400" b="1" dirty="0" smtClean="0"/>
              <a:t>- 18С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Парниковый эффект возник вследствие огромного количества водяного пара и углекислого газа, попадающих в атмосферу планеты на протяжении сотен миллионов лет в результате крайне высокой вулканической активности. </a:t>
            </a:r>
            <a:r>
              <a:rPr lang="ru-RU" sz="2400" b="1" dirty="0" smtClean="0"/>
              <a:t>Со </a:t>
            </a:r>
            <a:r>
              <a:rPr lang="ru-RU" sz="2400" b="1" dirty="0" smtClean="0"/>
              <a:t>временем установилось некое равновесие, позволяющее среднегодовой температуре держаться на отметке +15С.</a:t>
            </a:r>
            <a:endParaRPr lang="ru-RU" sz="2400" b="1" dirty="0" smtClean="0"/>
          </a:p>
          <a:p>
            <a:pPr>
              <a:buNone/>
            </a:pPr>
            <a:r>
              <a:rPr lang="ru-RU" sz="2000" b="1" dirty="0" smtClean="0"/>
              <a:t>      </a:t>
            </a:r>
            <a:endParaRPr lang="ru-RU" sz="2000" b="1" dirty="0"/>
          </a:p>
        </p:txBody>
      </p:sp>
      <p:sp>
        <p:nvSpPr>
          <p:cNvPr id="1026" name="AutoShape 2" descr="Парниковый эффе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Парниковый эффек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12581">
            <a:off x="376623" y="2981727"/>
            <a:ext cx="3817412" cy="344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ypresentation.ru/documents/e4859d6beb603d2b77b177f413357bc3/img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18850">
            <a:off x="8385363" y="1905001"/>
            <a:ext cx="348615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Влияние парникового эффекта на здоровье людей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42246"/>
            <a:ext cx="8286750" cy="50157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Поскольку из-за парникового эффекта наступает летом аномальная жара, с каждым годом увеличивается количество людей с заболеваниями сердечно-сосудистой системы. Так у людей повышается или понижается давление, случаются сердечные приступы и приступы эпилепсии, происходят обмороки и тепловые удары.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Повышение температуры воздуха приводит к развитию следующих заболеваний и эпидемий: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лихорадка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Эбола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бабесиосис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холера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чума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туберкулез;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сонная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болезнь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желтая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лихорадка.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8" name="Picture 4" descr="http://mypresentation.ru/documents/e4859d6beb603d2b77b177f413357bc3/img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3981450"/>
            <a:ext cx="340995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43715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Опыт в домашних условиях «Парниковый эффект»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828800"/>
            <a:ext cx="4690055" cy="4693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Цель работы: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на опыте проследить, как происходит явление парникового эффекта.</a:t>
            </a:r>
          </a:p>
          <a:p>
            <a:pPr marL="0" indent="0">
              <a:buNone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Оборудование: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две банки, термометр, земля, пищевая плёнка, лампа.</a:t>
            </a:r>
          </a:p>
          <a:p>
            <a:pPr marL="0" indent="0">
              <a:buNone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Ход работы: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взяла две стеклянные банки, на дно каждой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насыпала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земли и измерила температуру в обеих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банках,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она составляла 24 градуса, после чего одну из банок я накрыла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пленкой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поставила две банки под лампу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накаливания.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55124" y="2164977"/>
            <a:ext cx="2883658" cy="4356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04094" y="2164976"/>
            <a:ext cx="2956816" cy="43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775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Опыт в домашних условиях «Парниковый эффект»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412" y="1929654"/>
            <a:ext cx="5943600" cy="48678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Ход работы: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Проверила банки через 4 часа и заметила, что в банке которая была накрыта плёнкой, где пленка играла роль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атмосферы,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температура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поднялась 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24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30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градусов,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на стенках появлялись капельки. Затем через трубочку я запустила углекислый газ (соду погасила с уксусом) 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заметила,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что температура поднялась до 39 градусов, и парниковый эффект стал еще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больше.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открытой банке температура поднялась всего на 2 градуса, с 24 до 26 градусов.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Вывод: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явление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«парникового эффекта»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более заметно наблюдается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случае,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когда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банка закрыта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прозрачной пленкой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Повышение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температуры в банке которая закрыта пленкой происходит быстрее, чем в банке которая открыта.</a:t>
            </a:r>
          </a:p>
          <a:p>
            <a:pPr marL="0" indent="0">
              <a:buNone/>
            </a:pPr>
            <a:endParaRPr lang="ru-RU" sz="2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9188823" y="2205318"/>
            <a:ext cx="2577353" cy="4316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6537513" y="2205318"/>
            <a:ext cx="2508603" cy="43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240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4997">
            <a:off x="7192497" y="2022218"/>
            <a:ext cx="4286250" cy="437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924050"/>
            <a:ext cx="6781800" cy="4933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Как минимизировать негативные последствия парникового эффекта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Зная, как возникают парниковые газы, необходимо устранить источники их возникновения, чтобы остановить глобальное потепление и другие негативные последствия парникового эффекта. В первую очередь нужно прекратить вырубку лесов, сажать новые деревья и кустарники, поскольку они поглощают углекислый газ и вырабатывают кислород. Кроме того, можно с машин пересаживаться на велосипеды, что удобней, дешевле и безопасней для экологии. Также ведутся разработки альтернативного топлива, которое, к сожалению, медленными темпами внедряется в нашу повседневную жизнь.</a:t>
            </a: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554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Дивиденд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153</TotalTime>
  <Words>709</Words>
  <Application>Microsoft Office PowerPoint</Application>
  <PresentationFormat>Произвольный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Дивиденд</vt:lpstr>
      <vt:lpstr>Проект на тему: «Парниковый эффект»</vt:lpstr>
      <vt:lpstr>Цели и задачи проекта:</vt:lpstr>
      <vt:lpstr>Парниковый эффект</vt:lpstr>
      <vt:lpstr>Польза и вред парникового эффекта</vt:lpstr>
      <vt:lpstr>  Польза парникового эффекта </vt:lpstr>
      <vt:lpstr>Влияние парникового эффекта на здоровье людей</vt:lpstr>
      <vt:lpstr>Опыт в домашних условиях «Парниковый эффект»</vt:lpstr>
      <vt:lpstr>Опыт в домашних условиях «Парниковый эффект»</vt:lpstr>
      <vt:lpstr>Заключение</vt:lpstr>
      <vt:lpstr>Список Ресурсов: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«Парниковый эффект»</dc:title>
  <dc:creator>RePack by Diakov</dc:creator>
  <cp:lastModifiedBy>ПК</cp:lastModifiedBy>
  <cp:revision>14</cp:revision>
  <dcterms:created xsi:type="dcterms:W3CDTF">2018-03-29T08:34:51Z</dcterms:created>
  <dcterms:modified xsi:type="dcterms:W3CDTF">2018-03-29T17:12:19Z</dcterms:modified>
</cp:coreProperties>
</file>